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18" r:id="rId1"/>
    <p:sldMasterId id="2147484030" r:id="rId2"/>
    <p:sldMasterId id="2147484033" r:id="rId3"/>
  </p:sldMasterIdLst>
  <p:notesMasterIdLst>
    <p:notesMasterId r:id="rId29"/>
  </p:notesMasterIdLst>
  <p:handoutMasterIdLst>
    <p:handoutMasterId r:id="rId30"/>
  </p:handoutMasterIdLst>
  <p:sldIdLst>
    <p:sldId id="277" r:id="rId4"/>
    <p:sldId id="260" r:id="rId5"/>
    <p:sldId id="310" r:id="rId6"/>
    <p:sldId id="318" r:id="rId7"/>
    <p:sldId id="314" r:id="rId8"/>
    <p:sldId id="320" r:id="rId9"/>
    <p:sldId id="297" r:id="rId10"/>
    <p:sldId id="301" r:id="rId11"/>
    <p:sldId id="328" r:id="rId12"/>
    <p:sldId id="329" r:id="rId13"/>
    <p:sldId id="321" r:id="rId14"/>
    <p:sldId id="330" r:id="rId15"/>
    <p:sldId id="331" r:id="rId16"/>
    <p:sldId id="323" r:id="rId17"/>
    <p:sldId id="336" r:id="rId18"/>
    <p:sldId id="324" r:id="rId19"/>
    <p:sldId id="333" r:id="rId20"/>
    <p:sldId id="335" r:id="rId21"/>
    <p:sldId id="334" r:id="rId22"/>
    <p:sldId id="326" r:id="rId23"/>
    <p:sldId id="325" r:id="rId24"/>
    <p:sldId id="337" r:id="rId25"/>
    <p:sldId id="338" r:id="rId26"/>
    <p:sldId id="332" r:id="rId27"/>
    <p:sldId id="280" r:id="rId28"/>
  </p:sldIdLst>
  <p:sldSz cx="9144000" cy="6858000" type="screen4x3"/>
  <p:notesSz cx="6881813" cy="10002838"/>
  <p:defaultTextStyle>
    <a:defPPr>
      <a:defRPr lang="en-US"/>
    </a:defPPr>
    <a:lvl1pPr algn="l" rtl="0" eaLnBrk="0" fontAlgn="base" hangingPunct="0">
      <a:spcBef>
        <a:spcPct val="0"/>
      </a:spcBef>
      <a:spcAft>
        <a:spcPct val="0"/>
      </a:spcAft>
      <a:defRPr sz="2400" kern="1200">
        <a:solidFill>
          <a:schemeClr val="tx1"/>
        </a:solidFill>
        <a:latin typeface="Times" pitchFamily="18" charset="0"/>
        <a:ea typeface="Osaka" charset="-128"/>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Osaka" charset="-128"/>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Osaka" charset="-128"/>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Osaka" charset="-128"/>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Osaka" charset="-128"/>
        <a:cs typeface="+mn-cs"/>
      </a:defRPr>
    </a:lvl5pPr>
    <a:lvl6pPr marL="2286000" algn="l" defTabSz="914400" rtl="0" eaLnBrk="1" latinLnBrk="0" hangingPunct="1">
      <a:defRPr sz="2400" kern="1200">
        <a:solidFill>
          <a:schemeClr val="tx1"/>
        </a:solidFill>
        <a:latin typeface="Times" pitchFamily="18" charset="0"/>
        <a:ea typeface="Osaka" charset="-128"/>
        <a:cs typeface="+mn-cs"/>
      </a:defRPr>
    </a:lvl6pPr>
    <a:lvl7pPr marL="2743200" algn="l" defTabSz="914400" rtl="0" eaLnBrk="1" latinLnBrk="0" hangingPunct="1">
      <a:defRPr sz="2400" kern="1200">
        <a:solidFill>
          <a:schemeClr val="tx1"/>
        </a:solidFill>
        <a:latin typeface="Times" pitchFamily="18" charset="0"/>
        <a:ea typeface="Osaka" charset="-128"/>
        <a:cs typeface="+mn-cs"/>
      </a:defRPr>
    </a:lvl7pPr>
    <a:lvl8pPr marL="3200400" algn="l" defTabSz="914400" rtl="0" eaLnBrk="1" latinLnBrk="0" hangingPunct="1">
      <a:defRPr sz="2400" kern="1200">
        <a:solidFill>
          <a:schemeClr val="tx1"/>
        </a:solidFill>
        <a:latin typeface="Times" pitchFamily="18" charset="0"/>
        <a:ea typeface="Osaka" charset="-128"/>
        <a:cs typeface="+mn-cs"/>
      </a:defRPr>
    </a:lvl8pPr>
    <a:lvl9pPr marL="3657600" algn="l" defTabSz="914400" rtl="0" eaLnBrk="1" latinLnBrk="0" hangingPunct="1">
      <a:defRPr sz="2400" kern="1200">
        <a:solidFill>
          <a:schemeClr val="tx1"/>
        </a:solidFill>
        <a:latin typeface="Times" pitchFamily="18" charset="0"/>
        <a:ea typeface="Osaka"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28A8"/>
    <a:srgbClr val="6E267B"/>
    <a:srgbClr val="0066CB"/>
    <a:srgbClr val="C707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423" autoAdjust="0"/>
    <p:restoredTop sz="75813" autoAdjust="0"/>
  </p:normalViewPr>
  <p:slideViewPr>
    <p:cSldViewPr>
      <p:cViewPr varScale="1">
        <p:scale>
          <a:sx n="54" d="100"/>
          <a:sy n="54" d="100"/>
        </p:scale>
        <p:origin x="154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handoutMaster" Target="handoutMasters/handoutMaster1.xml"/><Relationship Id="rId35"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F7E323C-EF79-4031-AFD8-D70780276C9A}"/>
              </a:ext>
            </a:extLst>
          </p:cNvPr>
          <p:cNvSpPr>
            <a:spLocks noGrp="1"/>
          </p:cNvSpPr>
          <p:nvPr>
            <p:ph type="hdr" sz="quarter"/>
          </p:nvPr>
        </p:nvSpPr>
        <p:spPr>
          <a:xfrm>
            <a:off x="0" y="0"/>
            <a:ext cx="2982119" cy="501879"/>
          </a:xfrm>
          <a:prstGeom prst="rect">
            <a:avLst/>
          </a:prstGeom>
        </p:spPr>
        <p:txBody>
          <a:bodyPr vert="horz" lIns="96478" tIns="48239" rIns="96478" bIns="48239" rtlCol="0"/>
          <a:lstStyle>
            <a:lvl1pPr algn="l">
              <a:defRPr sz="1300"/>
            </a:lvl1pPr>
          </a:lstStyle>
          <a:p>
            <a:endParaRPr lang="en-GB"/>
          </a:p>
        </p:txBody>
      </p:sp>
      <p:sp>
        <p:nvSpPr>
          <p:cNvPr id="3" name="Date Placeholder 2">
            <a:extLst>
              <a:ext uri="{FF2B5EF4-FFF2-40B4-BE49-F238E27FC236}">
                <a16:creationId xmlns:a16="http://schemas.microsoft.com/office/drawing/2014/main" id="{7062917C-0B0B-456F-AC18-58C29BFA3AB4}"/>
              </a:ext>
            </a:extLst>
          </p:cNvPr>
          <p:cNvSpPr>
            <a:spLocks noGrp="1"/>
          </p:cNvSpPr>
          <p:nvPr>
            <p:ph type="dt" sz="quarter" idx="1"/>
          </p:nvPr>
        </p:nvSpPr>
        <p:spPr>
          <a:xfrm>
            <a:off x="3898102" y="0"/>
            <a:ext cx="2982119" cy="501879"/>
          </a:xfrm>
          <a:prstGeom prst="rect">
            <a:avLst/>
          </a:prstGeom>
        </p:spPr>
        <p:txBody>
          <a:bodyPr vert="horz" lIns="96478" tIns="48239" rIns="96478" bIns="48239" rtlCol="0"/>
          <a:lstStyle>
            <a:lvl1pPr algn="r">
              <a:defRPr sz="1300"/>
            </a:lvl1pPr>
          </a:lstStyle>
          <a:p>
            <a:fld id="{B6D3C38A-65A3-4BBC-AE47-751D5F95279F}" type="datetimeFigureOut">
              <a:rPr lang="en-GB" smtClean="0"/>
              <a:t>24/01/2018</a:t>
            </a:fld>
            <a:endParaRPr lang="en-GB"/>
          </a:p>
        </p:txBody>
      </p:sp>
      <p:sp>
        <p:nvSpPr>
          <p:cNvPr id="4" name="Footer Placeholder 3">
            <a:extLst>
              <a:ext uri="{FF2B5EF4-FFF2-40B4-BE49-F238E27FC236}">
                <a16:creationId xmlns:a16="http://schemas.microsoft.com/office/drawing/2014/main" id="{78CBE923-F89A-4B55-94A3-CCCCDA3C1D83}"/>
              </a:ext>
            </a:extLst>
          </p:cNvPr>
          <p:cNvSpPr>
            <a:spLocks noGrp="1"/>
          </p:cNvSpPr>
          <p:nvPr>
            <p:ph type="ftr" sz="quarter" idx="2"/>
          </p:nvPr>
        </p:nvSpPr>
        <p:spPr>
          <a:xfrm>
            <a:off x="0" y="9500961"/>
            <a:ext cx="2982119" cy="501878"/>
          </a:xfrm>
          <a:prstGeom prst="rect">
            <a:avLst/>
          </a:prstGeom>
        </p:spPr>
        <p:txBody>
          <a:bodyPr vert="horz" lIns="96478" tIns="48239" rIns="96478" bIns="48239" rtlCol="0" anchor="b"/>
          <a:lstStyle>
            <a:lvl1pPr algn="l">
              <a:defRPr sz="1300"/>
            </a:lvl1pPr>
          </a:lstStyle>
          <a:p>
            <a:endParaRPr lang="en-GB"/>
          </a:p>
        </p:txBody>
      </p:sp>
      <p:sp>
        <p:nvSpPr>
          <p:cNvPr id="5" name="Slide Number Placeholder 4">
            <a:extLst>
              <a:ext uri="{FF2B5EF4-FFF2-40B4-BE49-F238E27FC236}">
                <a16:creationId xmlns:a16="http://schemas.microsoft.com/office/drawing/2014/main" id="{748F2443-DB18-4AD7-AD7B-D42634B208DD}"/>
              </a:ext>
            </a:extLst>
          </p:cNvPr>
          <p:cNvSpPr>
            <a:spLocks noGrp="1"/>
          </p:cNvSpPr>
          <p:nvPr>
            <p:ph type="sldNum" sz="quarter" idx="3"/>
          </p:nvPr>
        </p:nvSpPr>
        <p:spPr>
          <a:xfrm>
            <a:off x="3898102" y="9500961"/>
            <a:ext cx="2982119" cy="501878"/>
          </a:xfrm>
          <a:prstGeom prst="rect">
            <a:avLst/>
          </a:prstGeom>
        </p:spPr>
        <p:txBody>
          <a:bodyPr vert="horz" lIns="96478" tIns="48239" rIns="96478" bIns="48239" rtlCol="0" anchor="b"/>
          <a:lstStyle>
            <a:lvl1pPr algn="r">
              <a:defRPr sz="1300"/>
            </a:lvl1pPr>
          </a:lstStyle>
          <a:p>
            <a:fld id="{EA940735-38A2-4BB4-AADC-A7D252AAD7D8}" type="slidenum">
              <a:rPr lang="en-GB" smtClean="0"/>
              <a:t>‹#›</a:t>
            </a:fld>
            <a:endParaRPr lang="en-GB"/>
          </a:p>
        </p:txBody>
      </p:sp>
    </p:spTree>
    <p:extLst>
      <p:ext uri="{BB962C8B-B14F-4D97-AF65-F5344CB8AC3E}">
        <p14:creationId xmlns:p14="http://schemas.microsoft.com/office/powerpoint/2010/main" val="3703363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82119" cy="50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478" tIns="48239" rIns="96478" bIns="48239" numCol="1" anchor="t" anchorCtr="0" compatLnSpc="1">
            <a:prstTxWarp prst="textNoShape">
              <a:avLst/>
            </a:prstTxWarp>
          </a:bodyPr>
          <a:lstStyle>
            <a:lvl1pPr>
              <a:defRPr sz="1300">
                <a:latin typeface="Times" pitchFamily="1" charset="0"/>
                <a:ea typeface="Osaka" pitchFamily="-54" charset="-128"/>
                <a:cs typeface="+mn-cs"/>
              </a:defRPr>
            </a:lvl1pPr>
          </a:lstStyle>
          <a:p>
            <a:pPr>
              <a:defRPr/>
            </a:pPr>
            <a:endParaRPr lang="en-US"/>
          </a:p>
        </p:txBody>
      </p:sp>
      <p:sp>
        <p:nvSpPr>
          <p:cNvPr id="8195" name="Rectangle 3"/>
          <p:cNvSpPr>
            <a:spLocks noGrp="1" noChangeArrowheads="1"/>
          </p:cNvSpPr>
          <p:nvPr>
            <p:ph type="dt" idx="1"/>
          </p:nvPr>
        </p:nvSpPr>
        <p:spPr bwMode="auto">
          <a:xfrm>
            <a:off x="3899694" y="0"/>
            <a:ext cx="2982119" cy="50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478" tIns="48239" rIns="96478" bIns="48239" numCol="1" anchor="t" anchorCtr="0" compatLnSpc="1">
            <a:prstTxWarp prst="textNoShape">
              <a:avLst/>
            </a:prstTxWarp>
          </a:bodyPr>
          <a:lstStyle>
            <a:lvl1pPr algn="r">
              <a:defRPr sz="1300">
                <a:latin typeface="Times" pitchFamily="1" charset="0"/>
                <a:ea typeface="Osaka" pitchFamily="-54" charset="-128"/>
                <a:cs typeface="+mn-cs"/>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942975" y="750888"/>
            <a:ext cx="4997450" cy="37496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917575" y="4751348"/>
            <a:ext cx="5046663" cy="4501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478" tIns="48239" rIns="96478" bIns="4823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198" name="Rectangle 6"/>
          <p:cNvSpPr>
            <a:spLocks noGrp="1" noChangeArrowheads="1"/>
          </p:cNvSpPr>
          <p:nvPr>
            <p:ph type="ftr" sz="quarter" idx="4"/>
          </p:nvPr>
        </p:nvSpPr>
        <p:spPr bwMode="auto">
          <a:xfrm>
            <a:off x="0" y="9502696"/>
            <a:ext cx="2982119" cy="50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478" tIns="48239" rIns="96478" bIns="48239" numCol="1" anchor="b" anchorCtr="0" compatLnSpc="1">
            <a:prstTxWarp prst="textNoShape">
              <a:avLst/>
            </a:prstTxWarp>
          </a:bodyPr>
          <a:lstStyle>
            <a:lvl1pPr>
              <a:defRPr sz="1300">
                <a:latin typeface="Times" pitchFamily="1" charset="0"/>
                <a:ea typeface="Osaka" pitchFamily="-54" charset="-128"/>
                <a:cs typeface="+mn-cs"/>
              </a:defRPr>
            </a:lvl1pPr>
          </a:lstStyle>
          <a:p>
            <a:pPr>
              <a:defRPr/>
            </a:pPr>
            <a:endParaRPr lang="en-US"/>
          </a:p>
        </p:txBody>
      </p:sp>
      <p:sp>
        <p:nvSpPr>
          <p:cNvPr id="8199" name="Rectangle 7"/>
          <p:cNvSpPr>
            <a:spLocks noGrp="1" noChangeArrowheads="1"/>
          </p:cNvSpPr>
          <p:nvPr>
            <p:ph type="sldNum" sz="quarter" idx="5"/>
          </p:nvPr>
        </p:nvSpPr>
        <p:spPr bwMode="auto">
          <a:xfrm>
            <a:off x="3899694" y="9502696"/>
            <a:ext cx="2982119" cy="50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478" tIns="48239" rIns="96478" bIns="48239" numCol="1" anchor="b" anchorCtr="0" compatLnSpc="1">
            <a:prstTxWarp prst="textNoShape">
              <a:avLst/>
            </a:prstTxWarp>
          </a:bodyPr>
          <a:lstStyle>
            <a:lvl1pPr algn="r">
              <a:defRPr sz="1300">
                <a:latin typeface="Times" pitchFamily="1" charset="0"/>
                <a:ea typeface="Osaka" pitchFamily="-54" charset="-128"/>
                <a:cs typeface="+mn-cs"/>
              </a:defRPr>
            </a:lvl1pPr>
          </a:lstStyle>
          <a:p>
            <a:pPr>
              <a:defRPr/>
            </a:pPr>
            <a:fld id="{02CFD3ED-F012-4D08-A351-43A3D8551AE6}" type="slidenum">
              <a:rPr lang="en-US"/>
              <a:pPr>
                <a:defRPr/>
              </a:pPr>
              <a:t>‹#›</a:t>
            </a:fld>
            <a:endParaRPr lang="en-US"/>
          </a:p>
        </p:txBody>
      </p:sp>
    </p:spTree>
    <p:extLst>
      <p:ext uri="{BB962C8B-B14F-4D97-AF65-F5344CB8AC3E}">
        <p14:creationId xmlns:p14="http://schemas.microsoft.com/office/powerpoint/2010/main" val="33591882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 charset="0"/>
        <a:ea typeface="Osaka" pitchFamily="-54" charset="-128"/>
        <a:cs typeface="Osaka"/>
      </a:defRPr>
    </a:lvl1pPr>
    <a:lvl2pPr marL="457200" algn="l" rtl="0" eaLnBrk="0" fontAlgn="base" hangingPunct="0">
      <a:spcBef>
        <a:spcPct val="30000"/>
      </a:spcBef>
      <a:spcAft>
        <a:spcPct val="0"/>
      </a:spcAft>
      <a:defRPr sz="1200" kern="1200">
        <a:solidFill>
          <a:schemeClr val="tx1"/>
        </a:solidFill>
        <a:latin typeface="Times" pitchFamily="1" charset="0"/>
        <a:ea typeface="Osaka" pitchFamily="-54" charset="-128"/>
        <a:cs typeface="Osaka"/>
      </a:defRPr>
    </a:lvl2pPr>
    <a:lvl3pPr marL="914400" algn="l" rtl="0" eaLnBrk="0" fontAlgn="base" hangingPunct="0">
      <a:spcBef>
        <a:spcPct val="30000"/>
      </a:spcBef>
      <a:spcAft>
        <a:spcPct val="0"/>
      </a:spcAft>
      <a:defRPr sz="1200" kern="1200">
        <a:solidFill>
          <a:schemeClr val="tx1"/>
        </a:solidFill>
        <a:latin typeface="Times" pitchFamily="1" charset="0"/>
        <a:ea typeface="Osaka" pitchFamily="-54" charset="-128"/>
        <a:cs typeface="Osaka"/>
      </a:defRPr>
    </a:lvl3pPr>
    <a:lvl4pPr marL="1371600" algn="l" rtl="0" eaLnBrk="0" fontAlgn="base" hangingPunct="0">
      <a:spcBef>
        <a:spcPct val="30000"/>
      </a:spcBef>
      <a:spcAft>
        <a:spcPct val="0"/>
      </a:spcAft>
      <a:defRPr sz="1200" kern="1200">
        <a:solidFill>
          <a:schemeClr val="tx1"/>
        </a:solidFill>
        <a:latin typeface="Times" pitchFamily="1" charset="0"/>
        <a:ea typeface="Osaka" pitchFamily="-54" charset="-128"/>
        <a:cs typeface="Osaka"/>
      </a:defRPr>
    </a:lvl4pPr>
    <a:lvl5pPr marL="1828800" algn="l" rtl="0" eaLnBrk="0" fontAlgn="base" hangingPunct="0">
      <a:spcBef>
        <a:spcPct val="30000"/>
      </a:spcBef>
      <a:spcAft>
        <a:spcPct val="0"/>
      </a:spcAft>
      <a:defRPr sz="1200" kern="1200">
        <a:solidFill>
          <a:schemeClr val="tx1"/>
        </a:solidFill>
        <a:latin typeface="Times" pitchFamily="1" charset="0"/>
        <a:ea typeface="Osaka" pitchFamily="-54" charset="-128"/>
        <a:cs typeface="Osaka"/>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300">
                <a:solidFill>
                  <a:schemeClr val="tx1"/>
                </a:solidFill>
                <a:latin typeface="Times" charset="0"/>
                <a:ea typeface="Osaka" charset="-128"/>
              </a:defRPr>
            </a:lvl1pPr>
            <a:lvl2pPr marL="783887" indent="-301495">
              <a:spcBef>
                <a:spcPct val="30000"/>
              </a:spcBef>
              <a:defRPr sz="1300">
                <a:solidFill>
                  <a:schemeClr val="tx1"/>
                </a:solidFill>
                <a:latin typeface="Times" charset="0"/>
                <a:ea typeface="Osaka" charset="-128"/>
              </a:defRPr>
            </a:lvl2pPr>
            <a:lvl3pPr marL="1205979" indent="-241196">
              <a:spcBef>
                <a:spcPct val="30000"/>
              </a:spcBef>
              <a:defRPr sz="1300">
                <a:solidFill>
                  <a:schemeClr val="tx1"/>
                </a:solidFill>
                <a:latin typeface="Times" charset="0"/>
                <a:ea typeface="Osaka" charset="-128"/>
              </a:defRPr>
            </a:lvl3pPr>
            <a:lvl4pPr marL="1688371" indent="-241196">
              <a:spcBef>
                <a:spcPct val="30000"/>
              </a:spcBef>
              <a:defRPr sz="1300">
                <a:solidFill>
                  <a:schemeClr val="tx1"/>
                </a:solidFill>
                <a:latin typeface="Times" charset="0"/>
                <a:ea typeface="Osaka" charset="-128"/>
              </a:defRPr>
            </a:lvl4pPr>
            <a:lvl5pPr marL="2170763" indent="-241196">
              <a:spcBef>
                <a:spcPct val="30000"/>
              </a:spcBef>
              <a:defRPr sz="1300">
                <a:solidFill>
                  <a:schemeClr val="tx1"/>
                </a:solidFill>
                <a:latin typeface="Times" charset="0"/>
                <a:ea typeface="Osaka" charset="-128"/>
              </a:defRPr>
            </a:lvl5pPr>
            <a:lvl6pPr marL="2653154" indent="-241196" eaLnBrk="0" fontAlgn="base" hangingPunct="0">
              <a:spcBef>
                <a:spcPct val="30000"/>
              </a:spcBef>
              <a:spcAft>
                <a:spcPct val="0"/>
              </a:spcAft>
              <a:defRPr sz="1300">
                <a:solidFill>
                  <a:schemeClr val="tx1"/>
                </a:solidFill>
                <a:latin typeface="Times" charset="0"/>
                <a:ea typeface="Osaka" charset="-128"/>
              </a:defRPr>
            </a:lvl6pPr>
            <a:lvl7pPr marL="3135546" indent="-241196" eaLnBrk="0" fontAlgn="base" hangingPunct="0">
              <a:spcBef>
                <a:spcPct val="30000"/>
              </a:spcBef>
              <a:spcAft>
                <a:spcPct val="0"/>
              </a:spcAft>
              <a:defRPr sz="1300">
                <a:solidFill>
                  <a:schemeClr val="tx1"/>
                </a:solidFill>
                <a:latin typeface="Times" charset="0"/>
                <a:ea typeface="Osaka" charset="-128"/>
              </a:defRPr>
            </a:lvl7pPr>
            <a:lvl8pPr marL="3617938" indent="-241196" eaLnBrk="0" fontAlgn="base" hangingPunct="0">
              <a:spcBef>
                <a:spcPct val="30000"/>
              </a:spcBef>
              <a:spcAft>
                <a:spcPct val="0"/>
              </a:spcAft>
              <a:defRPr sz="1300">
                <a:solidFill>
                  <a:schemeClr val="tx1"/>
                </a:solidFill>
                <a:latin typeface="Times" charset="0"/>
                <a:ea typeface="Osaka" charset="-128"/>
              </a:defRPr>
            </a:lvl8pPr>
            <a:lvl9pPr marL="4100330" indent="-241196" eaLnBrk="0" fontAlgn="base" hangingPunct="0">
              <a:spcBef>
                <a:spcPct val="30000"/>
              </a:spcBef>
              <a:spcAft>
                <a:spcPct val="0"/>
              </a:spcAft>
              <a:defRPr sz="1300">
                <a:solidFill>
                  <a:schemeClr val="tx1"/>
                </a:solidFill>
                <a:latin typeface="Times" charset="0"/>
                <a:ea typeface="Osaka" charset="-128"/>
              </a:defRPr>
            </a:lvl9pPr>
          </a:lstStyle>
          <a:p>
            <a:pPr>
              <a:spcBef>
                <a:spcPct val="0"/>
              </a:spcBef>
            </a:pPr>
            <a:fld id="{CF5DB213-8396-514C-9F00-3F043D3D00E1}" type="slidenum">
              <a:rPr lang="en-US" altLang="en-US">
                <a:solidFill>
                  <a:prstClr val="black"/>
                </a:solidFill>
              </a:rPr>
              <a:pPr>
                <a:spcBef>
                  <a:spcPct val="0"/>
                </a:spcBef>
              </a:pPr>
              <a:t>1</a:t>
            </a:fld>
            <a:endParaRPr lang="en-US" altLang="en-US">
              <a:solidFill>
                <a:prstClr val="black"/>
              </a:solidFill>
            </a:endParaRPr>
          </a:p>
        </p:txBody>
      </p:sp>
      <p:sp>
        <p:nvSpPr>
          <p:cNvPr id="5122" name="Rectangle 2"/>
          <p:cNvSpPr>
            <a:spLocks noGrp="1" noRot="1" noChangeAspect="1" noChangeArrowheads="1" noTextEdit="1"/>
          </p:cNvSpPr>
          <p:nvPr>
            <p:ph type="sldImg"/>
          </p:nvPr>
        </p:nvSpPr>
        <p:spPr>
          <a:ln/>
        </p:spPr>
      </p:sp>
      <p:sp>
        <p:nvSpPr>
          <p:cNvPr id="5123"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 uri="{FAA26D3D-D897-4be2-8F04-BA451C77F1D7}">
              <ma14:placeholderFlag xmlns:ma14="http://schemas.microsoft.com/office/mac/drawingml/2011/main" xmlns="" val="1"/>
            </a:ext>
          </a:extLst>
        </p:spPr>
        <p:txBody>
          <a:bodyPr/>
          <a:lstStyle/>
          <a:p>
            <a:pPr eaLnBrk="1" hangingPunct="1"/>
            <a:endParaRPr lang="en-GB" altLang="en-US">
              <a:latin typeface="Times" charset="0"/>
              <a:ea typeface="Osaka" charset="-128"/>
            </a:endParaRPr>
          </a:p>
        </p:txBody>
      </p:sp>
    </p:spTree>
    <p:extLst>
      <p:ext uri="{BB962C8B-B14F-4D97-AF65-F5344CB8AC3E}">
        <p14:creationId xmlns:p14="http://schemas.microsoft.com/office/powerpoint/2010/main" val="2899316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Focus on rainbow grouping.</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16</a:t>
            </a:fld>
            <a:endParaRPr lang="en-US" altLang="en-US" sz="1300"/>
          </a:p>
        </p:txBody>
      </p:sp>
    </p:spTree>
    <p:extLst>
      <p:ext uri="{BB962C8B-B14F-4D97-AF65-F5344CB8AC3E}">
        <p14:creationId xmlns:p14="http://schemas.microsoft.com/office/powerpoint/2010/main" val="34428649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Follow this procedure whether the task is to write an article, report or review.</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17</a:t>
            </a:fld>
            <a:endParaRPr lang="en-US" altLang="en-US" sz="1300"/>
          </a:p>
        </p:txBody>
      </p:sp>
    </p:spTree>
    <p:extLst>
      <p:ext uri="{BB962C8B-B14F-4D97-AF65-F5344CB8AC3E}">
        <p14:creationId xmlns:p14="http://schemas.microsoft.com/office/powerpoint/2010/main" val="1147512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Follow this procedure whether the task is to write an article, report or review.</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18</a:t>
            </a:fld>
            <a:endParaRPr lang="en-US" altLang="en-US" sz="1300"/>
          </a:p>
        </p:txBody>
      </p:sp>
    </p:spTree>
    <p:extLst>
      <p:ext uri="{BB962C8B-B14F-4D97-AF65-F5344CB8AC3E}">
        <p14:creationId xmlns:p14="http://schemas.microsoft.com/office/powerpoint/2010/main" val="845991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Give out activity 10 factsheets – tips for review and report.</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19</a:t>
            </a:fld>
            <a:endParaRPr lang="en-US" altLang="en-US" sz="1300"/>
          </a:p>
        </p:txBody>
      </p:sp>
    </p:spTree>
    <p:extLst>
      <p:ext uri="{BB962C8B-B14F-4D97-AF65-F5344CB8AC3E}">
        <p14:creationId xmlns:p14="http://schemas.microsoft.com/office/powerpoint/2010/main" val="782946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20</a:t>
            </a:fld>
            <a:endParaRPr lang="en-US" altLang="en-US" sz="1300"/>
          </a:p>
        </p:txBody>
      </p:sp>
    </p:spTree>
    <p:extLst>
      <p:ext uri="{BB962C8B-B14F-4D97-AF65-F5344CB8AC3E}">
        <p14:creationId xmlns:p14="http://schemas.microsoft.com/office/powerpoint/2010/main" val="3303747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Focus on rainbow grouping.</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21</a:t>
            </a:fld>
            <a:endParaRPr lang="en-US" altLang="en-US" sz="1300"/>
          </a:p>
        </p:txBody>
      </p:sp>
    </p:spTree>
    <p:extLst>
      <p:ext uri="{BB962C8B-B14F-4D97-AF65-F5344CB8AC3E}">
        <p14:creationId xmlns:p14="http://schemas.microsoft.com/office/powerpoint/2010/main" val="1594213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Focus on rainbow grouping.</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22</a:t>
            </a:fld>
            <a:endParaRPr lang="en-US" altLang="en-US" sz="1300"/>
          </a:p>
        </p:txBody>
      </p:sp>
    </p:spTree>
    <p:extLst>
      <p:ext uri="{BB962C8B-B14F-4D97-AF65-F5344CB8AC3E}">
        <p14:creationId xmlns:p14="http://schemas.microsoft.com/office/powerpoint/2010/main" val="1648430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Focus on rainbow grouping.</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23</a:t>
            </a:fld>
            <a:endParaRPr lang="en-US" altLang="en-US" sz="1300"/>
          </a:p>
        </p:txBody>
      </p:sp>
    </p:spTree>
    <p:extLst>
      <p:ext uri="{BB962C8B-B14F-4D97-AF65-F5344CB8AC3E}">
        <p14:creationId xmlns:p14="http://schemas.microsoft.com/office/powerpoint/2010/main" val="19837308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Focus on rainbow grouping.</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24</a:t>
            </a:fld>
            <a:endParaRPr lang="en-US" altLang="en-US" sz="1300"/>
          </a:p>
        </p:txBody>
      </p:sp>
    </p:spTree>
    <p:extLst>
      <p:ext uri="{BB962C8B-B14F-4D97-AF65-F5344CB8AC3E}">
        <p14:creationId xmlns:p14="http://schemas.microsoft.com/office/powerpoint/2010/main" val="505576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pPr eaLnBrk="1" hangingPunct="1">
              <a:lnSpc>
                <a:spcPct val="80000"/>
              </a:lnSpc>
            </a:pPr>
            <a:r>
              <a:rPr lang="en-GB" altLang="en-US" dirty="0">
                <a:latin typeface="Arial" pitchFamily="34" charset="0"/>
                <a:ea typeface="Osaka" charset="-128"/>
              </a:rPr>
              <a:t>Before you</a:t>
            </a:r>
            <a:r>
              <a:rPr lang="en-GB" altLang="en-US" baseline="0" dirty="0">
                <a:latin typeface="Arial" pitchFamily="34" charset="0"/>
                <a:ea typeface="Osaka" charset="-128"/>
              </a:rPr>
              <a:t> start the training ensure you have delivered all the housekeeping information</a:t>
            </a:r>
            <a:endParaRPr lang="en-GB" altLang="en-US" dirty="0">
              <a:latin typeface="Arial" pitchFamily="34" charset="0"/>
              <a:ea typeface="Osaka" charset="-128"/>
            </a:endParaRPr>
          </a:p>
          <a:p>
            <a:pPr eaLnBrk="1" hangingPunct="1">
              <a:lnSpc>
                <a:spcPct val="80000"/>
              </a:lnSpc>
            </a:pPr>
            <a:r>
              <a:rPr lang="en-GB" altLang="en-US" b="1" dirty="0">
                <a:latin typeface="Arial" pitchFamily="34" charset="0"/>
                <a:ea typeface="Osaka" charset="-128"/>
              </a:rPr>
              <a:t>Health and Safety</a:t>
            </a:r>
          </a:p>
          <a:p>
            <a:pPr eaLnBrk="1" hangingPunct="1">
              <a:lnSpc>
                <a:spcPct val="80000"/>
              </a:lnSpc>
            </a:pPr>
            <a:r>
              <a:rPr lang="en-GB" altLang="en-US" dirty="0">
                <a:latin typeface="Arial" pitchFamily="34" charset="0"/>
                <a:ea typeface="Osaka" charset="-128"/>
              </a:rPr>
              <a:t>General health and safety, e.g.  room temperature, fresh air,</a:t>
            </a:r>
            <a:r>
              <a:rPr lang="en-GB" altLang="en-US" baseline="0" dirty="0">
                <a:latin typeface="Arial" pitchFamily="34" charset="0"/>
                <a:ea typeface="Osaka" charset="-128"/>
              </a:rPr>
              <a:t> </a:t>
            </a:r>
            <a:r>
              <a:rPr lang="en-GB" altLang="en-US" dirty="0">
                <a:latin typeface="Arial" pitchFamily="34" charset="0"/>
                <a:ea typeface="Osaka" charset="-128"/>
              </a:rPr>
              <a:t>first aider,  </a:t>
            </a:r>
          </a:p>
          <a:p>
            <a:pPr eaLnBrk="1" hangingPunct="1">
              <a:lnSpc>
                <a:spcPct val="80000"/>
              </a:lnSpc>
            </a:pPr>
            <a:endParaRPr lang="en-GB" altLang="en-US" dirty="0">
              <a:latin typeface="Arial" pitchFamily="34" charset="0"/>
              <a:ea typeface="Osaka" charset="-128"/>
            </a:endParaRPr>
          </a:p>
          <a:p>
            <a:pPr eaLnBrk="1" hangingPunct="1">
              <a:lnSpc>
                <a:spcPct val="80000"/>
              </a:lnSpc>
            </a:pPr>
            <a:r>
              <a:rPr lang="en-GB" altLang="en-US" b="1" dirty="0">
                <a:latin typeface="Arial" pitchFamily="34" charset="0"/>
                <a:ea typeface="Osaka" charset="-128"/>
              </a:rPr>
              <a:t>Fire Alarms</a:t>
            </a:r>
          </a:p>
          <a:p>
            <a:pPr eaLnBrk="1" hangingPunct="1">
              <a:lnSpc>
                <a:spcPct val="80000"/>
              </a:lnSpc>
            </a:pPr>
            <a:r>
              <a:rPr lang="en-GB" altLang="en-US" dirty="0">
                <a:latin typeface="Arial" pitchFamily="34" charset="0"/>
                <a:ea typeface="Osaka" charset="-128"/>
              </a:rPr>
              <a:t>Check with the venue if there are any planned fire alarms that day and inform the delegates, what time this will be. If the venue is a school, please advise what type of sound the Fire Alarm is, so the Fire Alarm is not confused with any school bell systems.</a:t>
            </a:r>
          </a:p>
          <a:p>
            <a:endParaRPr lang="en-GB" altLang="en-US" dirty="0">
              <a:latin typeface="Times" pitchFamily="18" charset="0"/>
              <a:ea typeface="Osaka" charset="-128"/>
            </a:endParaRPr>
          </a:p>
          <a:p>
            <a:r>
              <a:rPr lang="en-GB" altLang="en-US" b="1" dirty="0">
                <a:latin typeface="Arial" pitchFamily="34" charset="0"/>
                <a:ea typeface="Osaka" charset="-128"/>
              </a:rPr>
              <a:t>Fire Safety</a:t>
            </a:r>
            <a:br>
              <a:rPr lang="en-GB" altLang="en-US" dirty="0">
                <a:latin typeface="Arial" pitchFamily="34" charset="0"/>
                <a:ea typeface="Osaka" charset="-128"/>
              </a:rPr>
            </a:br>
            <a:r>
              <a:rPr lang="en-GB" altLang="en-US" dirty="0">
                <a:latin typeface="Arial" pitchFamily="34" charset="0"/>
                <a:ea typeface="Osaka" charset="-128"/>
              </a:rPr>
              <a:t>Inform delegates of the nearest fire exits </a:t>
            </a:r>
          </a:p>
          <a:p>
            <a:endParaRPr lang="en-GB" altLang="en-US" dirty="0">
              <a:latin typeface="Arial" pitchFamily="34" charset="0"/>
              <a:ea typeface="Osaka" charset="-128"/>
            </a:endParaRPr>
          </a:p>
          <a:p>
            <a:endParaRPr lang="en-GB" altLang="en-US" dirty="0">
              <a:latin typeface="Times" pitchFamily="18" charset="0"/>
              <a:ea typeface="Osaka" charset="-128"/>
            </a:endParaRPr>
          </a:p>
          <a:p>
            <a:r>
              <a:rPr lang="en-GB" altLang="en-US" b="1" dirty="0">
                <a:latin typeface="Times" pitchFamily="18" charset="0"/>
                <a:ea typeface="Osaka" charset="-128"/>
              </a:rPr>
              <a:t>Washrooms</a:t>
            </a:r>
          </a:p>
          <a:p>
            <a:r>
              <a:rPr lang="en-GB" altLang="en-US" dirty="0">
                <a:latin typeface="Times" pitchFamily="18" charset="0"/>
                <a:ea typeface="Osaka" charset="-128"/>
              </a:rPr>
              <a:t>Find out where they are in advance</a:t>
            </a:r>
          </a:p>
          <a:p>
            <a:endParaRPr lang="en-GB" altLang="en-US" dirty="0">
              <a:latin typeface="Times" pitchFamily="18" charset="0"/>
              <a:ea typeface="Osaka" charset="-128"/>
            </a:endParaRPr>
          </a:p>
          <a:p>
            <a:r>
              <a:rPr lang="en-GB" altLang="en-US" b="1" dirty="0">
                <a:latin typeface="Times" pitchFamily="18" charset="0"/>
                <a:ea typeface="Osaka" charset="-128"/>
              </a:rPr>
              <a:t>Refreshments</a:t>
            </a:r>
          </a:p>
          <a:p>
            <a:pPr defTabSz="964783">
              <a:defRPr/>
            </a:pPr>
            <a:r>
              <a:rPr lang="en-GB" altLang="en-US" dirty="0">
                <a:latin typeface="Times" pitchFamily="18" charset="0"/>
                <a:ea typeface="Osaka" charset="-128"/>
              </a:rPr>
              <a:t>Ensure that all delegates</a:t>
            </a:r>
            <a:r>
              <a:rPr lang="en-GB" altLang="en-US" baseline="0" dirty="0">
                <a:latin typeface="Times" pitchFamily="18" charset="0"/>
                <a:ea typeface="Osaka" charset="-128"/>
              </a:rPr>
              <a:t> and trainers have access to water and welcome refreshments. </a:t>
            </a:r>
            <a:r>
              <a:rPr lang="en-GB" altLang="en-US" dirty="0">
                <a:latin typeface="Times" pitchFamily="18" charset="0"/>
                <a:ea typeface="Osaka" charset="-128"/>
              </a:rPr>
              <a:t>Establish</a:t>
            </a:r>
            <a:r>
              <a:rPr lang="en-GB" altLang="en-US" baseline="0" dirty="0">
                <a:latin typeface="Times" pitchFamily="18" charset="0"/>
                <a:ea typeface="Osaka" charset="-128"/>
              </a:rPr>
              <a:t> what are the catering arrangements- what, where and when- see next slide for timetable </a:t>
            </a:r>
          </a:p>
          <a:p>
            <a:pPr defTabSz="964783">
              <a:defRPr/>
            </a:pPr>
            <a:endParaRPr lang="en-GB" baseline="0" dirty="0">
              <a:latin typeface="Times" pitchFamily="18" charset="0"/>
              <a:ea typeface="Osaka" charset="-128"/>
            </a:endParaRPr>
          </a:p>
          <a:p>
            <a:pPr defTabSz="964783">
              <a:defRPr/>
            </a:pPr>
            <a:r>
              <a:rPr lang="en-GB" b="1" baseline="0" dirty="0">
                <a:latin typeface="Times" pitchFamily="18" charset="0"/>
                <a:ea typeface="Osaka" charset="-128"/>
              </a:rPr>
              <a:t>Timetable</a:t>
            </a:r>
          </a:p>
          <a:p>
            <a:pPr defTabSz="964783">
              <a:defRPr/>
            </a:pPr>
            <a:endParaRPr lang="en-GB" baseline="0" dirty="0">
              <a:latin typeface="Times" pitchFamily="18" charset="0"/>
              <a:ea typeface="Osaka" charset="-128"/>
            </a:endParaRPr>
          </a:p>
          <a:p>
            <a:pPr defTabSz="964783">
              <a:defRPr/>
            </a:pPr>
            <a:r>
              <a:rPr lang="en-GB" dirty="0"/>
              <a:t>The standard times as advertised on</a:t>
            </a:r>
            <a:r>
              <a:rPr lang="en-GB" baseline="0" dirty="0"/>
              <a:t> the website are 08:00-09:00 registration,  then 09:00- 17:00 on day 1 and 09:00 to 16:00 on day 2.   </a:t>
            </a:r>
            <a:r>
              <a:rPr lang="en-GB" dirty="0"/>
              <a:t>It is important that</a:t>
            </a:r>
            <a:r>
              <a:rPr lang="en-GB" baseline="0" dirty="0"/>
              <a:t> you have sufficient time to get through all the content in the </a:t>
            </a:r>
            <a:r>
              <a:rPr lang="en-GB" baseline="0" dirty="0" err="1"/>
              <a:t>masterpacks</a:t>
            </a:r>
            <a:r>
              <a:rPr lang="en-GB" baseline="0" dirty="0"/>
              <a:t> and follow the timing advice in the Trainer Guide. However you may need to m</a:t>
            </a:r>
            <a:r>
              <a:rPr lang="en-GB" dirty="0"/>
              <a:t>odify your timings according to your local context</a:t>
            </a:r>
            <a:r>
              <a:rPr lang="en-GB" baseline="0" dirty="0"/>
              <a:t> e.g. when the catering is available. Write the new timetable on the white board. You may want to have shorter breaks if you are in the middle of an activity or on the second day you may want to miss out the last break and continue on after lunch. Make sure the whole group is happy with whatever timings are changed. Do not finish earlier than the allotted time as people have paid for a full course. If you do finish early then stay behind until the normal finish time and be there to answer any additional questions.</a:t>
            </a:r>
            <a:endParaRPr lang="en-GB" dirty="0"/>
          </a:p>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a:t>
            </a:fld>
            <a:endParaRPr lang="en-US" altLang="en-US" sz="1300"/>
          </a:p>
        </p:txBody>
      </p:sp>
    </p:spTree>
    <p:extLst>
      <p:ext uri="{BB962C8B-B14F-4D97-AF65-F5344CB8AC3E}">
        <p14:creationId xmlns:p14="http://schemas.microsoft.com/office/powerpoint/2010/main" val="2713738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2CFD3ED-F012-4D08-A351-43A3D8551AE6}" type="slidenum">
              <a:rPr lang="en-US" smtClean="0"/>
              <a:pPr>
                <a:defRPr/>
              </a:pPr>
              <a:t>5</a:t>
            </a:fld>
            <a:endParaRPr lang="en-US"/>
          </a:p>
        </p:txBody>
      </p:sp>
    </p:spTree>
    <p:extLst>
      <p:ext uri="{BB962C8B-B14F-4D97-AF65-F5344CB8AC3E}">
        <p14:creationId xmlns:p14="http://schemas.microsoft.com/office/powerpoint/2010/main" val="283142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2CFD3ED-F012-4D08-A351-43A3D8551AE6}" type="slidenum">
              <a:rPr lang="en-US" smtClean="0"/>
              <a:pPr>
                <a:defRPr/>
              </a:pPr>
              <a:t>6</a:t>
            </a:fld>
            <a:endParaRPr lang="en-US"/>
          </a:p>
        </p:txBody>
      </p:sp>
    </p:spTree>
    <p:extLst>
      <p:ext uri="{BB962C8B-B14F-4D97-AF65-F5344CB8AC3E}">
        <p14:creationId xmlns:p14="http://schemas.microsoft.com/office/powerpoint/2010/main" val="2887677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7</a:t>
            </a:fld>
            <a:endParaRPr lang="en-US" altLang="en-US" sz="1300"/>
          </a:p>
        </p:txBody>
      </p:sp>
    </p:spTree>
    <p:extLst>
      <p:ext uri="{BB962C8B-B14F-4D97-AF65-F5344CB8AC3E}">
        <p14:creationId xmlns:p14="http://schemas.microsoft.com/office/powerpoint/2010/main" val="4180202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8</a:t>
            </a:fld>
            <a:endParaRPr lang="en-US" altLang="en-US" sz="1300"/>
          </a:p>
        </p:txBody>
      </p:sp>
    </p:spTree>
    <p:extLst>
      <p:ext uri="{BB962C8B-B14F-4D97-AF65-F5344CB8AC3E}">
        <p14:creationId xmlns:p14="http://schemas.microsoft.com/office/powerpoint/2010/main" val="3383822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11</a:t>
            </a:fld>
            <a:endParaRPr lang="en-US" altLang="en-US" sz="1300"/>
          </a:p>
        </p:txBody>
      </p:sp>
    </p:spTree>
    <p:extLst>
      <p:ext uri="{BB962C8B-B14F-4D97-AF65-F5344CB8AC3E}">
        <p14:creationId xmlns:p14="http://schemas.microsoft.com/office/powerpoint/2010/main" val="778514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Give out the core and extended paper 1 and 2 (reading and writing).</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14</a:t>
            </a:fld>
            <a:endParaRPr lang="en-US" altLang="en-US" sz="1300"/>
          </a:p>
        </p:txBody>
      </p:sp>
    </p:spTree>
    <p:extLst>
      <p:ext uri="{BB962C8B-B14F-4D97-AF65-F5344CB8AC3E}">
        <p14:creationId xmlns:p14="http://schemas.microsoft.com/office/powerpoint/2010/main" val="2398225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Give out the core and extended paper 1 and 2 (reading and writing).</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15</a:t>
            </a:fld>
            <a:endParaRPr lang="en-US" altLang="en-US" sz="1300"/>
          </a:p>
        </p:txBody>
      </p:sp>
    </p:spTree>
    <p:extLst>
      <p:ext uri="{BB962C8B-B14F-4D97-AF65-F5344CB8AC3E}">
        <p14:creationId xmlns:p14="http://schemas.microsoft.com/office/powerpoint/2010/main" val="3550781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dirty="0"/>
            </a:lvl1pPr>
            <a:lvl2pPr>
              <a:defRPr lang="en-US" dirty="0"/>
            </a:lvl2pPr>
            <a:lvl3pPr>
              <a:defRPr lang="en-US" dirty="0"/>
            </a:lvl3pPr>
            <a:lvl4pPr>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84119639"/>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alone">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892834" y="1579417"/>
            <a:ext cx="7358332" cy="4124350"/>
          </a:xfrm>
        </p:spPr>
        <p:txBody>
          <a:bodyPr anchor="ctr" anchorCtr="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12" name="Title 1">
            <a:extLst>
              <a:ext uri="{FF2B5EF4-FFF2-40B4-BE49-F238E27FC236}">
                <a16:creationId xmlns:a16="http://schemas.microsoft.com/office/drawing/2014/main" id="{8322A998-9A7F-4C15-8BB2-3381EBEB4AFC}"/>
              </a:ext>
            </a:extLst>
          </p:cNvPr>
          <p:cNvSpPr>
            <a:spLocks noGrp="1"/>
          </p:cNvSpPr>
          <p:nvPr>
            <p:ph type="title"/>
          </p:nvPr>
        </p:nvSpPr>
        <p:spPr>
          <a:xfrm>
            <a:off x="171450" y="106363"/>
            <a:ext cx="8870400" cy="779462"/>
          </a:xfrm>
        </p:spPr>
        <p:txBody>
          <a:bodyPr/>
          <a:lstStyle/>
          <a:p>
            <a:r>
              <a:rPr lang="en-US"/>
              <a:t>Click to edit Master title style</a:t>
            </a:r>
            <a:endParaRPr lang="en-US" dirty="0"/>
          </a:p>
        </p:txBody>
      </p:sp>
    </p:spTree>
    <p:extLst>
      <p:ext uri="{BB962C8B-B14F-4D97-AF65-F5344CB8AC3E}">
        <p14:creationId xmlns:p14="http://schemas.microsoft.com/office/powerpoint/2010/main" val="1333672906"/>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892834" y="1579417"/>
            <a:ext cx="7358332" cy="4124350"/>
          </a:xfrm>
        </p:spPr>
        <p:txBody>
          <a:bodyPr anchor="b" anchorCtr="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Drag picture to placeholder or click icon to add</a:t>
            </a:r>
          </a:p>
        </p:txBody>
      </p:sp>
      <p:sp>
        <p:nvSpPr>
          <p:cNvPr id="4" name="Text Placeholder 3"/>
          <p:cNvSpPr>
            <a:spLocks noGrp="1"/>
          </p:cNvSpPr>
          <p:nvPr>
            <p:ph type="body" sz="half" idx="2" hasCustomPrompt="1"/>
          </p:nvPr>
        </p:nvSpPr>
        <p:spPr>
          <a:xfrm>
            <a:off x="892834" y="5729644"/>
            <a:ext cx="5486400" cy="1007586"/>
          </a:xfrm>
        </p:spPr>
        <p:txBody>
          <a:bodyPr lIns="0" tIns="10800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2" name="Title 1">
            <a:extLst>
              <a:ext uri="{FF2B5EF4-FFF2-40B4-BE49-F238E27FC236}">
                <a16:creationId xmlns:a16="http://schemas.microsoft.com/office/drawing/2014/main" id="{8322A998-9A7F-4C15-8BB2-3381EBEB4AFC}"/>
              </a:ext>
            </a:extLst>
          </p:cNvPr>
          <p:cNvSpPr>
            <a:spLocks noGrp="1"/>
          </p:cNvSpPr>
          <p:nvPr>
            <p:ph type="title"/>
          </p:nvPr>
        </p:nvSpPr>
        <p:spPr>
          <a:xfrm>
            <a:off x="171450" y="106363"/>
            <a:ext cx="8870400" cy="779462"/>
          </a:xfrm>
        </p:spPr>
        <p:txBody>
          <a:bodyPr/>
          <a:lstStyle/>
          <a:p>
            <a:r>
              <a:rPr lang="en-US"/>
              <a:t>Click to edit Master title style</a:t>
            </a:r>
          </a:p>
        </p:txBody>
      </p:sp>
    </p:spTree>
    <p:extLst>
      <p:ext uri="{BB962C8B-B14F-4D97-AF65-F5344CB8AC3E}">
        <p14:creationId xmlns:p14="http://schemas.microsoft.com/office/powerpoint/2010/main" val="3697125926"/>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85400" y="2347204"/>
            <a:ext cx="6973200" cy="13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lgn="l" rtl="0" eaLnBrk="0" fontAlgn="base" hangingPunct="0">
              <a:lnSpc>
                <a:spcPts val="3800"/>
              </a:lnSpc>
              <a:spcBef>
                <a:spcPct val="0"/>
              </a:spcBef>
              <a:spcAft>
                <a:spcPct val="0"/>
              </a:spcAft>
              <a:defRPr lang="en-US" sz="3000" b="1" kern="1200" dirty="0">
                <a:solidFill>
                  <a:schemeClr val="bg1"/>
                </a:solidFill>
                <a:latin typeface="Arial" panose="020B0604020202020204" pitchFamily="34" charset="0"/>
                <a:ea typeface="ＭＳ Ｐゴシック" panose="020B0600070205080204" pitchFamily="34" charset="-128"/>
                <a:cs typeface="Arial" panose="020B0604020202020204" pitchFamily="34" charset="0"/>
              </a:defRPr>
            </a:lvl1pPr>
          </a:lstStyle>
          <a:p>
            <a:pPr lvl="0" algn="l">
              <a:lnSpc>
                <a:spcPts val="3800"/>
              </a:lnSpc>
            </a:pPr>
            <a:r>
              <a:rPr lang="en-GB" dirty="0"/>
              <a:t>Click to edit Master title style</a:t>
            </a:r>
            <a:endParaRPr lang="en-US" dirty="0"/>
          </a:p>
        </p:txBody>
      </p:sp>
      <p:sp>
        <p:nvSpPr>
          <p:cNvPr id="3" name="Subtitle 2"/>
          <p:cNvSpPr>
            <a:spLocks noGrp="1"/>
          </p:cNvSpPr>
          <p:nvPr>
            <p:ph type="subTitle" idx="1"/>
          </p:nvPr>
        </p:nvSpPr>
        <p:spPr>
          <a:xfrm>
            <a:off x="1085850" y="3692929"/>
            <a:ext cx="6972300" cy="1017094"/>
          </a:xfrm>
          <a:prstGeom prst="rect">
            <a:avLst/>
          </a:prstGeom>
        </p:spPr>
        <p:txBody>
          <a:bodyPr lIns="0" rIns="0"/>
          <a:lstStyle>
            <a:lvl1pPr marL="0" indent="0" algn="l" rtl="0" eaLnBrk="0" fontAlgn="base" hangingPunct="0">
              <a:lnSpc>
                <a:spcPts val="3000"/>
              </a:lnSpc>
              <a:spcBef>
                <a:spcPct val="0"/>
              </a:spcBef>
              <a:spcAft>
                <a:spcPct val="0"/>
              </a:spcAft>
              <a:buClr>
                <a:schemeClr val="accent1"/>
              </a:buClr>
              <a:buFont typeface="Webdings" panose="05030102010509060703" pitchFamily="18" charset="2"/>
              <a:buNone/>
              <a:defRPr lang="en-US" sz="2400" kern="1200" dirty="0">
                <a:solidFill>
                  <a:schemeClr val="bg1"/>
                </a:solidFill>
                <a:latin typeface="Arial" panose="020B0604020202020204" pitchFamily="34" charset="0"/>
                <a:ea typeface="ＭＳ Ｐゴシック" panose="020B0600070205080204" pitchFamily="34" charset="-128"/>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3524366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11">
            <a:extLst>
              <a:ext uri="{FF2B5EF4-FFF2-40B4-BE49-F238E27FC236}">
                <a16:creationId xmlns:a16="http://schemas.microsoft.com/office/drawing/2014/main" id="{A1588417-55AB-40DB-872B-C0D132FE4114}"/>
              </a:ext>
            </a:extLst>
          </p:cNvPr>
          <p:cNvSpPr>
            <a:spLocks/>
          </p:cNvSpPr>
          <p:nvPr userDrawn="1"/>
        </p:nvSpPr>
        <p:spPr bwMode="auto">
          <a:xfrm>
            <a:off x="796925" y="4059480"/>
            <a:ext cx="3983038"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nSpc>
                <a:spcPts val="2400"/>
              </a:lnSpc>
            </a:pPr>
            <a:r>
              <a:rPr lang="en-US" altLang="en-US" sz="1800" dirty="0">
                <a:solidFill>
                  <a:prstClr val="white"/>
                </a:solidFill>
                <a:cs typeface="Arial" panose="020B0604020202020204" pitchFamily="34" charset="0"/>
              </a:rPr>
              <a:t>Email info@cambridgeinternational.org</a:t>
            </a:r>
          </a:p>
          <a:p>
            <a:pPr>
              <a:lnSpc>
                <a:spcPts val="2400"/>
              </a:lnSpc>
            </a:pPr>
            <a:r>
              <a:rPr lang="en-US" altLang="en-US" sz="1800" dirty="0">
                <a:solidFill>
                  <a:prstClr val="white"/>
                </a:solidFill>
                <a:cs typeface="Arial" panose="020B0604020202020204" pitchFamily="34" charset="0"/>
              </a:rPr>
              <a:t>or telephone +44 1223 553554</a:t>
            </a:r>
            <a:endParaRPr lang="en-GB" altLang="en-US" sz="1800" dirty="0">
              <a:solidFill>
                <a:prstClr val="white"/>
              </a:solidFill>
              <a:cs typeface="Arial" panose="020B0604020202020204" pitchFamily="34" charset="0"/>
            </a:endParaRPr>
          </a:p>
        </p:txBody>
      </p:sp>
      <p:sp>
        <p:nvSpPr>
          <p:cNvPr id="4" name="Rectangle 12">
            <a:extLst>
              <a:ext uri="{FF2B5EF4-FFF2-40B4-BE49-F238E27FC236}">
                <a16:creationId xmlns:a16="http://schemas.microsoft.com/office/drawing/2014/main" id="{CD83F60E-AE78-4AC6-AB46-EC8007A8FE27}"/>
              </a:ext>
            </a:extLst>
          </p:cNvPr>
          <p:cNvSpPr>
            <a:spLocks/>
          </p:cNvSpPr>
          <p:nvPr userDrawn="1"/>
        </p:nvSpPr>
        <p:spPr bwMode="auto">
          <a:xfrm>
            <a:off x="796925" y="2516430"/>
            <a:ext cx="730567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sz="3000" b="1" dirty="0">
                <a:solidFill>
                  <a:prstClr val="white"/>
                </a:solidFill>
                <a:cs typeface="Arial" panose="020B0604020202020204" pitchFamily="34" charset="0"/>
              </a:rPr>
              <a:t>Learn more!</a:t>
            </a:r>
          </a:p>
          <a:p>
            <a:r>
              <a:rPr lang="en-GB" altLang="en-US" sz="3000" dirty="0">
                <a:solidFill>
                  <a:prstClr val="white"/>
                </a:solidFill>
                <a:cs typeface="Arial" panose="020B0604020202020204" pitchFamily="34" charset="0"/>
              </a:rPr>
              <a:t>Getting in touch with Cambridge is easy</a:t>
            </a:r>
          </a:p>
        </p:txBody>
      </p:sp>
    </p:spTree>
    <p:extLst>
      <p:ext uri="{BB962C8B-B14F-4D97-AF65-F5344CB8AC3E}">
        <p14:creationId xmlns:p14="http://schemas.microsoft.com/office/powerpoint/2010/main" val="18062792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7207D-96F5-450D-A51E-BFD4C695F35A}"/>
              </a:ext>
            </a:extLst>
          </p:cNvPr>
          <p:cNvSpPr>
            <a:spLocks noGrp="1"/>
          </p:cNvSpPr>
          <p:nvPr>
            <p:ph type="ctrTitle"/>
          </p:nvPr>
        </p:nvSpPr>
        <p:spPr>
          <a:xfrm>
            <a:off x="608296" y="2971799"/>
            <a:ext cx="7904388" cy="2402133"/>
          </a:xfrm>
          <a:prstGeom prst="rect">
            <a:avLst/>
          </a:prstGeom>
        </p:spPr>
        <p:txBody>
          <a:bodyPr anchor="t">
            <a:normAutofit/>
          </a:bodyPr>
          <a:lstStyle>
            <a:lvl1pPr algn="l">
              <a:defRPr sz="4500"/>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F468D2BD-0F7E-472F-A9EA-7F351E6A6ED0}"/>
              </a:ext>
            </a:extLst>
          </p:cNvPr>
          <p:cNvSpPr>
            <a:spLocks noGrp="1"/>
          </p:cNvSpPr>
          <p:nvPr>
            <p:ph type="subTitle" idx="1"/>
          </p:nvPr>
        </p:nvSpPr>
        <p:spPr>
          <a:xfrm>
            <a:off x="608295" y="1163638"/>
            <a:ext cx="7895597" cy="1655761"/>
          </a:xfrm>
          <a:prstGeom prst="rect">
            <a:avLst/>
          </a:prstGeom>
        </p:spPr>
        <p:txBody>
          <a:bodyPr anchor="b">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1130191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2645" y="1466491"/>
            <a:ext cx="4392000" cy="524486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Clr>
                <a:srgbClr val="8B2682"/>
              </a:buClr>
              <a:defRPr lang="en-US" sz="2000" dirty="0" smtClean="0"/>
            </a:lvl1pPr>
            <a:lvl2pPr>
              <a:buClr>
                <a:srgbClr val="8B2682"/>
              </a:buClr>
              <a:defRPr lang="en-US" sz="1600" dirty="0" smtClean="0"/>
            </a:lvl2pPr>
            <a:lvl3pPr>
              <a:defRPr lang="en-US" sz="2000" dirty="0"/>
            </a:lvl3pPr>
            <a:lvl4pPr>
              <a:defRPr sz="1600"/>
            </a:lvl4pPr>
          </a:lstStyle>
          <a:p>
            <a:pPr lvl="0"/>
            <a:r>
              <a:rPr lang="en-US"/>
              <a:t>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563374" y="1466491"/>
            <a:ext cx="4392000" cy="481353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Clr>
                <a:srgbClr val="8B2682"/>
              </a:buClr>
              <a:defRPr lang="en-US" sz="2000" dirty="0" smtClean="0"/>
            </a:lvl1pPr>
            <a:lvl2pPr>
              <a:buClr>
                <a:srgbClr val="8B2682"/>
              </a:buClr>
              <a:defRPr lang="en-US" sz="1600" dirty="0" smtClean="0"/>
            </a:lvl2pPr>
            <a:lvl3pPr>
              <a:defRPr lang="en-US" sz="2000" dirty="0"/>
            </a:lvl3pPr>
            <a:lvl4pPr>
              <a:defRPr sz="1600"/>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383987276"/>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lumn - wider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2645" y="1466491"/>
            <a:ext cx="3488691" cy="525348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2000" dirty="0" smtClean="0"/>
            </a:lvl1pPr>
            <a:lvl2pPr>
              <a:defRPr lang="en-US" sz="1600" dirty="0" smtClean="0"/>
            </a:lvl2pPr>
            <a:lvl3pPr>
              <a:defRPr lang="en-US" sz="2000" dirty="0"/>
            </a:lvl3pPr>
            <a:lvl4pPr>
              <a:defRPr sz="1600"/>
            </a:lvl4pPr>
          </a:lstStyle>
          <a:p>
            <a:pPr lvl="0"/>
            <a:r>
              <a:rPr lang="en-US"/>
              <a:t>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3683479" y="1466491"/>
            <a:ext cx="5343895" cy="480491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2000" dirty="0" smtClean="0"/>
            </a:lvl1pPr>
            <a:lvl2pPr>
              <a:defRPr lang="en-US" sz="1600" dirty="0" smtClean="0"/>
            </a:lvl2pPr>
            <a:lvl3pPr>
              <a:defRPr lang="en-US" sz="2000" dirty="0"/>
            </a:lvl3pPr>
            <a:lvl4pPr>
              <a:defRPr sz="1600"/>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255375675"/>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with picture be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3CCAE-26AC-43C2-AB5A-15BC5FEC6CC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A332195-3F61-4E60-9680-1C12B43AF321}"/>
              </a:ext>
            </a:extLst>
          </p:cNvPr>
          <p:cNvSpPr>
            <a:spLocks noGrp="1"/>
          </p:cNvSpPr>
          <p:nvPr>
            <p:ph idx="1"/>
          </p:nvPr>
        </p:nvSpPr>
        <p:spPr>
          <a:xfrm>
            <a:off x="86265" y="1457865"/>
            <a:ext cx="8829136" cy="277770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dirty="0" smtClean="0"/>
            </a:lvl1pPr>
            <a:lvl2pPr>
              <a:defRPr lang="en-US" dirty="0" smtClean="0"/>
            </a:lvl2pPr>
            <a:lvl3pPr>
              <a:defRPr lang="en-US" dirty="0"/>
            </a:lvl3pPr>
            <a:lvl4pPr>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5" name="Picture Placeholder 4">
            <a:extLst>
              <a:ext uri="{FF2B5EF4-FFF2-40B4-BE49-F238E27FC236}">
                <a16:creationId xmlns:a16="http://schemas.microsoft.com/office/drawing/2014/main" id="{8EA35731-3651-41BB-A8BB-EE02757DFF72}"/>
              </a:ext>
            </a:extLst>
          </p:cNvPr>
          <p:cNvSpPr>
            <a:spLocks noGrp="1"/>
          </p:cNvSpPr>
          <p:nvPr>
            <p:ph type="pic" sz="quarter" idx="10"/>
          </p:nvPr>
        </p:nvSpPr>
        <p:spPr>
          <a:xfrm>
            <a:off x="266700" y="4425351"/>
            <a:ext cx="8648700" cy="1837337"/>
          </a:xfrm>
        </p:spPr>
        <p:txBody>
          <a:bodyPr/>
          <a:lstStyle/>
          <a:p>
            <a:r>
              <a:rPr lang="en-US"/>
              <a:t>Click icon to add picture</a:t>
            </a:r>
            <a:endParaRPr lang="en-GB"/>
          </a:p>
        </p:txBody>
      </p:sp>
    </p:spTree>
    <p:extLst>
      <p:ext uri="{BB962C8B-B14F-4D97-AF65-F5344CB8AC3E}">
        <p14:creationId xmlns:p14="http://schemas.microsoft.com/office/powerpoint/2010/main" val="3394898262"/>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with picture and caption be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3CCAE-26AC-43C2-AB5A-15BC5FEC6CC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A332195-3F61-4E60-9680-1C12B43AF321}"/>
              </a:ext>
            </a:extLst>
          </p:cNvPr>
          <p:cNvSpPr>
            <a:spLocks noGrp="1"/>
          </p:cNvSpPr>
          <p:nvPr>
            <p:ph idx="1"/>
          </p:nvPr>
        </p:nvSpPr>
        <p:spPr>
          <a:xfrm>
            <a:off x="86265" y="1457865"/>
            <a:ext cx="8829136" cy="277770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dirty="0" smtClean="0"/>
            </a:lvl1pPr>
            <a:lvl2pPr>
              <a:defRPr lang="en-US" dirty="0" smtClean="0"/>
            </a:lvl2pPr>
            <a:lvl3pPr>
              <a:defRPr lang="en-US" dirty="0"/>
            </a:lvl3pPr>
            <a:lvl4pPr>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5" name="Picture Placeholder 4">
            <a:extLst>
              <a:ext uri="{FF2B5EF4-FFF2-40B4-BE49-F238E27FC236}">
                <a16:creationId xmlns:a16="http://schemas.microsoft.com/office/drawing/2014/main" id="{8EA35731-3651-41BB-A8BB-EE02757DFF72}"/>
              </a:ext>
            </a:extLst>
          </p:cNvPr>
          <p:cNvSpPr>
            <a:spLocks noGrp="1"/>
          </p:cNvSpPr>
          <p:nvPr>
            <p:ph type="pic" sz="quarter" idx="10"/>
          </p:nvPr>
        </p:nvSpPr>
        <p:spPr>
          <a:xfrm>
            <a:off x="266700" y="4425350"/>
            <a:ext cx="2224800" cy="2225615"/>
          </a:xfrm>
        </p:spPr>
        <p:txBody>
          <a:bodyPr/>
          <a:lstStyle/>
          <a:p>
            <a:r>
              <a:rPr lang="en-US"/>
              <a:t>Click icon to add picture</a:t>
            </a:r>
            <a:endParaRPr lang="en-GB"/>
          </a:p>
        </p:txBody>
      </p:sp>
      <p:sp>
        <p:nvSpPr>
          <p:cNvPr id="6" name="Text Placeholder 5">
            <a:extLst>
              <a:ext uri="{FF2B5EF4-FFF2-40B4-BE49-F238E27FC236}">
                <a16:creationId xmlns:a16="http://schemas.microsoft.com/office/drawing/2014/main" id="{26FA913D-AA74-44A9-9B48-40DC7B3C51BB}"/>
              </a:ext>
            </a:extLst>
          </p:cNvPr>
          <p:cNvSpPr>
            <a:spLocks noGrp="1"/>
          </p:cNvSpPr>
          <p:nvPr>
            <p:ph type="body" sz="quarter" idx="11"/>
          </p:nvPr>
        </p:nvSpPr>
        <p:spPr>
          <a:xfrm>
            <a:off x="2491501" y="4313808"/>
            <a:ext cx="6423900" cy="195759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2000" smtClean="0">
                <a:solidFill>
                  <a:srgbClr val="55C2E6"/>
                </a:solidFill>
              </a:defRPr>
            </a:lvl1pPr>
            <a:lvl2pPr>
              <a:defRPr lang="en-US" smtClean="0"/>
            </a:lvl2pPr>
            <a:lvl3pPr>
              <a:defRPr lang="en-US" sz="2000" smtClean="0">
                <a:solidFill>
                  <a:srgbClr val="8B2682"/>
                </a:solidFill>
              </a:defRPr>
            </a:lvl3pPr>
            <a:lvl4pPr>
              <a:defRPr lang="en-US" smtClean="0"/>
            </a:lvl4pPr>
            <a:lvl5pPr>
              <a:defRPr lang="en-GB"/>
            </a:lvl5pPr>
          </a:lstStyle>
          <a:p>
            <a:pPr lvl="0"/>
            <a:r>
              <a:rPr lang="en-US"/>
              <a:t>Edit Master text styles</a:t>
            </a:r>
          </a:p>
        </p:txBody>
      </p:sp>
    </p:spTree>
    <p:extLst>
      <p:ext uri="{BB962C8B-B14F-4D97-AF65-F5344CB8AC3E}">
        <p14:creationId xmlns:p14="http://schemas.microsoft.com/office/powerpoint/2010/main" val="230164120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8D1416-1AC9-4276-BC16-D4B01BA865EA}"/>
              </a:ext>
            </a:extLst>
          </p:cNvPr>
          <p:cNvSpPr>
            <a:spLocks noGrp="1"/>
          </p:cNvSpPr>
          <p:nvPr>
            <p:ph type="title"/>
          </p:nvPr>
        </p:nvSpPr>
        <p:spPr>
          <a:xfrm>
            <a:off x="171449" y="106363"/>
            <a:ext cx="8877659" cy="779462"/>
          </a:xfrm>
        </p:spPr>
        <p:txBody>
          <a:bodyPr/>
          <a:lstStyle/>
          <a:p>
            <a:r>
              <a:rPr lang="en-US"/>
              <a:t>Click to edit Master title style</a:t>
            </a:r>
            <a:endParaRPr lang="en-GB"/>
          </a:p>
        </p:txBody>
      </p:sp>
      <p:sp>
        <p:nvSpPr>
          <p:cNvPr id="7" name="Text Placeholder 6">
            <a:extLst>
              <a:ext uri="{FF2B5EF4-FFF2-40B4-BE49-F238E27FC236}">
                <a16:creationId xmlns:a16="http://schemas.microsoft.com/office/drawing/2014/main" id="{2704DFA2-5B9D-42B9-9EBE-26313319BB1F}"/>
              </a:ext>
            </a:extLst>
          </p:cNvPr>
          <p:cNvSpPr>
            <a:spLocks noGrp="1"/>
          </p:cNvSpPr>
          <p:nvPr>
            <p:ph type="body" sz="quarter" idx="10"/>
          </p:nvPr>
        </p:nvSpPr>
        <p:spPr>
          <a:xfrm>
            <a:off x="838352" y="2425700"/>
            <a:ext cx="7343623" cy="1954213"/>
          </a:xfrm>
        </p:spPr>
        <p:txBody>
          <a:bodyPr/>
          <a:lstStyle/>
          <a:p>
            <a:pPr lvl="0"/>
            <a:r>
              <a:rPr lang="en-US"/>
              <a:t>Edit Master text styles</a:t>
            </a:r>
          </a:p>
        </p:txBody>
      </p:sp>
      <p:sp>
        <p:nvSpPr>
          <p:cNvPr id="8" name="Freeform 256">
            <a:extLst>
              <a:ext uri="{FF2B5EF4-FFF2-40B4-BE49-F238E27FC236}">
                <a16:creationId xmlns:a16="http://schemas.microsoft.com/office/drawing/2014/main" id="{CB2A70C2-79BC-4F16-BF25-F3395D9C2DA6}"/>
              </a:ext>
            </a:extLst>
          </p:cNvPr>
          <p:cNvSpPr>
            <a:spLocks noEditPoints="1"/>
          </p:cNvSpPr>
          <p:nvPr userDrawn="1"/>
        </p:nvSpPr>
        <p:spPr bwMode="auto">
          <a:xfrm>
            <a:off x="325438" y="1357313"/>
            <a:ext cx="1181100" cy="1090612"/>
          </a:xfrm>
          <a:custGeom>
            <a:avLst/>
            <a:gdLst>
              <a:gd name="T0" fmla="*/ 2147483646 w 808"/>
              <a:gd name="T1" fmla="*/ 2147483646 h 746"/>
              <a:gd name="T2" fmla="*/ 0 w 808"/>
              <a:gd name="T3" fmla="*/ 2147483646 h 746"/>
              <a:gd name="T4" fmla="*/ 0 w 808"/>
              <a:gd name="T5" fmla="*/ 2147483646 h 746"/>
              <a:gd name="T6" fmla="*/ 2147483646 w 808"/>
              <a:gd name="T7" fmla="*/ 2147483646 h 746"/>
              <a:gd name="T8" fmla="*/ 2147483646 w 808"/>
              <a:gd name="T9" fmla="*/ 2147483646 h 746"/>
              <a:gd name="T10" fmla="*/ 2147483646 w 808"/>
              <a:gd name="T11" fmla="*/ 2147483646 h 746"/>
              <a:gd name="T12" fmla="*/ 2147483646 w 808"/>
              <a:gd name="T13" fmla="*/ 2147483646 h 746"/>
              <a:gd name="T14" fmla="*/ 2147483646 w 808"/>
              <a:gd name="T15" fmla="*/ 2147483646 h 746"/>
              <a:gd name="T16" fmla="*/ 2147483646 w 808"/>
              <a:gd name="T17" fmla="*/ 2147483646 h 746"/>
              <a:gd name="T18" fmla="*/ 2147483646 w 808"/>
              <a:gd name="T19" fmla="*/ 2147483646 h 746"/>
              <a:gd name="T20" fmla="*/ 2147483646 w 808"/>
              <a:gd name="T21" fmla="*/ 0 h 746"/>
              <a:gd name="T22" fmla="*/ 2147483646 w 808"/>
              <a:gd name="T23" fmla="*/ 2147483646 h 746"/>
              <a:gd name="T24" fmla="*/ 2147483646 w 808"/>
              <a:gd name="T25" fmla="*/ 2147483646 h 746"/>
              <a:gd name="T26" fmla="*/ 2147483646 w 808"/>
              <a:gd name="T27" fmla="*/ 2147483646 h 746"/>
              <a:gd name="T28" fmla="*/ 2147483646 w 808"/>
              <a:gd name="T29" fmla="*/ 2147483646 h 746"/>
              <a:gd name="T30" fmla="*/ 2147483646 w 808"/>
              <a:gd name="T31" fmla="*/ 2147483646 h 746"/>
              <a:gd name="T32" fmla="*/ 2147483646 w 808"/>
              <a:gd name="T33" fmla="*/ 2147483646 h 746"/>
              <a:gd name="T34" fmla="*/ 2147483646 w 808"/>
              <a:gd name="T35" fmla="*/ 2147483646 h 746"/>
              <a:gd name="T36" fmla="*/ 2147483646 w 808"/>
              <a:gd name="T37" fmla="*/ 2147483646 h 746"/>
              <a:gd name="T38" fmla="*/ 2147483646 w 808"/>
              <a:gd name="T39" fmla="*/ 2147483646 h 746"/>
              <a:gd name="T40" fmla="*/ 2147483646 w 808"/>
              <a:gd name="T41" fmla="*/ 2147483646 h 746"/>
              <a:gd name="T42" fmla="*/ 2147483646 w 808"/>
              <a:gd name="T43" fmla="*/ 2147483646 h 746"/>
              <a:gd name="T44" fmla="*/ 2147483646 w 808"/>
              <a:gd name="T45" fmla="*/ 2147483646 h 746"/>
              <a:gd name="T46" fmla="*/ 2147483646 w 808"/>
              <a:gd name="T47" fmla="*/ 2147483646 h 746"/>
              <a:gd name="T48" fmla="*/ 2147483646 w 808"/>
              <a:gd name="T49" fmla="*/ 2147483646 h 746"/>
              <a:gd name="T50" fmla="*/ 2147483646 w 808"/>
              <a:gd name="T51" fmla="*/ 2147483646 h 746"/>
              <a:gd name="T52" fmla="*/ 2147483646 w 808"/>
              <a:gd name="T53" fmla="*/ 2147483646 h 746"/>
              <a:gd name="T54" fmla="*/ 2147483646 w 808"/>
              <a:gd name="T55" fmla="*/ 2147483646 h 746"/>
              <a:gd name="T56" fmla="*/ 2147483646 w 808"/>
              <a:gd name="T57" fmla="*/ 2147483646 h 746"/>
              <a:gd name="T58" fmla="*/ 2147483646 w 808"/>
              <a:gd name="T59" fmla="*/ 2147483646 h 746"/>
              <a:gd name="T60" fmla="*/ 2147483646 w 808"/>
              <a:gd name="T61" fmla="*/ 2147483646 h 746"/>
              <a:gd name="T62" fmla="*/ 2147483646 w 808"/>
              <a:gd name="T63" fmla="*/ 0 h 746"/>
              <a:gd name="T64" fmla="*/ 2147483646 w 808"/>
              <a:gd name="T65" fmla="*/ 2147483646 h 746"/>
              <a:gd name="T66" fmla="*/ 2147483646 w 808"/>
              <a:gd name="T67" fmla="*/ 2147483646 h 746"/>
              <a:gd name="T68" fmla="*/ 2147483646 w 808"/>
              <a:gd name="T69" fmla="*/ 2147483646 h 746"/>
              <a:gd name="T70" fmla="*/ 2147483646 w 808"/>
              <a:gd name="T71" fmla="*/ 2147483646 h 746"/>
              <a:gd name="T72" fmla="*/ 2147483646 w 808"/>
              <a:gd name="T73" fmla="*/ 2147483646 h 746"/>
              <a:gd name="T74" fmla="*/ 2147483646 w 808"/>
              <a:gd name="T75" fmla="*/ 2147483646 h 746"/>
              <a:gd name="T76" fmla="*/ 2147483646 w 808"/>
              <a:gd name="T77" fmla="*/ 2147483646 h 746"/>
              <a:gd name="T78" fmla="*/ 2147483646 w 808"/>
              <a:gd name="T79" fmla="*/ 2147483646 h 746"/>
              <a:gd name="T80" fmla="*/ 2147483646 w 808"/>
              <a:gd name="T81" fmla="*/ 2147483646 h 746"/>
              <a:gd name="T82" fmla="*/ 2147483646 w 808"/>
              <a:gd name="T83" fmla="*/ 2147483646 h 7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808" h="746">
                <a:moveTo>
                  <a:pt x="300" y="422"/>
                </a:moveTo>
                <a:lnTo>
                  <a:pt x="300" y="746"/>
                </a:lnTo>
                <a:lnTo>
                  <a:pt x="0" y="746"/>
                </a:lnTo>
                <a:lnTo>
                  <a:pt x="0" y="490"/>
                </a:lnTo>
                <a:lnTo>
                  <a:pt x="0" y="440"/>
                </a:lnTo>
                <a:lnTo>
                  <a:pt x="2" y="392"/>
                </a:lnTo>
                <a:lnTo>
                  <a:pt x="6" y="350"/>
                </a:lnTo>
                <a:lnTo>
                  <a:pt x="12" y="310"/>
                </a:lnTo>
                <a:lnTo>
                  <a:pt x="20" y="274"/>
                </a:lnTo>
                <a:lnTo>
                  <a:pt x="28" y="242"/>
                </a:lnTo>
                <a:lnTo>
                  <a:pt x="38" y="212"/>
                </a:lnTo>
                <a:lnTo>
                  <a:pt x="50" y="188"/>
                </a:lnTo>
                <a:lnTo>
                  <a:pt x="66" y="158"/>
                </a:lnTo>
                <a:lnTo>
                  <a:pt x="86" y="130"/>
                </a:lnTo>
                <a:lnTo>
                  <a:pt x="110" y="104"/>
                </a:lnTo>
                <a:lnTo>
                  <a:pt x="134" y="78"/>
                </a:lnTo>
                <a:lnTo>
                  <a:pt x="160" y="56"/>
                </a:lnTo>
                <a:lnTo>
                  <a:pt x="190" y="36"/>
                </a:lnTo>
                <a:lnTo>
                  <a:pt x="222" y="16"/>
                </a:lnTo>
                <a:lnTo>
                  <a:pt x="256" y="0"/>
                </a:lnTo>
                <a:lnTo>
                  <a:pt x="324" y="108"/>
                </a:lnTo>
                <a:lnTo>
                  <a:pt x="304" y="118"/>
                </a:lnTo>
                <a:lnTo>
                  <a:pt x="284" y="128"/>
                </a:lnTo>
                <a:lnTo>
                  <a:pt x="266" y="140"/>
                </a:lnTo>
                <a:lnTo>
                  <a:pt x="250" y="154"/>
                </a:lnTo>
                <a:lnTo>
                  <a:pt x="236" y="166"/>
                </a:lnTo>
                <a:lnTo>
                  <a:pt x="222" y="182"/>
                </a:lnTo>
                <a:lnTo>
                  <a:pt x="210" y="198"/>
                </a:lnTo>
                <a:lnTo>
                  <a:pt x="198" y="216"/>
                </a:lnTo>
                <a:lnTo>
                  <a:pt x="190" y="234"/>
                </a:lnTo>
                <a:lnTo>
                  <a:pt x="180" y="254"/>
                </a:lnTo>
                <a:lnTo>
                  <a:pt x="174" y="278"/>
                </a:lnTo>
                <a:lnTo>
                  <a:pt x="168" y="302"/>
                </a:lnTo>
                <a:lnTo>
                  <a:pt x="162" y="328"/>
                </a:lnTo>
                <a:lnTo>
                  <a:pt x="158" y="358"/>
                </a:lnTo>
                <a:lnTo>
                  <a:pt x="156" y="388"/>
                </a:lnTo>
                <a:lnTo>
                  <a:pt x="154" y="422"/>
                </a:lnTo>
                <a:lnTo>
                  <a:pt x="300" y="422"/>
                </a:lnTo>
                <a:close/>
                <a:moveTo>
                  <a:pt x="782" y="422"/>
                </a:moveTo>
                <a:lnTo>
                  <a:pt x="782" y="746"/>
                </a:lnTo>
                <a:lnTo>
                  <a:pt x="482" y="746"/>
                </a:lnTo>
                <a:lnTo>
                  <a:pt x="482" y="490"/>
                </a:lnTo>
                <a:lnTo>
                  <a:pt x="482" y="440"/>
                </a:lnTo>
                <a:lnTo>
                  <a:pt x="486" y="392"/>
                </a:lnTo>
                <a:lnTo>
                  <a:pt x="488" y="350"/>
                </a:lnTo>
                <a:lnTo>
                  <a:pt x="494" y="310"/>
                </a:lnTo>
                <a:lnTo>
                  <a:pt x="502" y="274"/>
                </a:lnTo>
                <a:lnTo>
                  <a:pt x="510" y="242"/>
                </a:lnTo>
                <a:lnTo>
                  <a:pt x="520" y="212"/>
                </a:lnTo>
                <a:lnTo>
                  <a:pt x="532" y="188"/>
                </a:lnTo>
                <a:lnTo>
                  <a:pt x="550" y="158"/>
                </a:lnTo>
                <a:lnTo>
                  <a:pt x="570" y="130"/>
                </a:lnTo>
                <a:lnTo>
                  <a:pt x="592" y="104"/>
                </a:lnTo>
                <a:lnTo>
                  <a:pt x="616" y="78"/>
                </a:lnTo>
                <a:lnTo>
                  <a:pt x="644" y="56"/>
                </a:lnTo>
                <a:lnTo>
                  <a:pt x="672" y="36"/>
                </a:lnTo>
                <a:lnTo>
                  <a:pt x="704" y="16"/>
                </a:lnTo>
                <a:lnTo>
                  <a:pt x="738" y="0"/>
                </a:lnTo>
                <a:lnTo>
                  <a:pt x="808" y="108"/>
                </a:lnTo>
                <a:lnTo>
                  <a:pt x="786" y="118"/>
                </a:lnTo>
                <a:lnTo>
                  <a:pt x="768" y="128"/>
                </a:lnTo>
                <a:lnTo>
                  <a:pt x="750" y="140"/>
                </a:lnTo>
                <a:lnTo>
                  <a:pt x="732" y="154"/>
                </a:lnTo>
                <a:lnTo>
                  <a:pt x="718" y="166"/>
                </a:lnTo>
                <a:lnTo>
                  <a:pt x="704" y="182"/>
                </a:lnTo>
                <a:lnTo>
                  <a:pt x="692" y="198"/>
                </a:lnTo>
                <a:lnTo>
                  <a:pt x="682" y="216"/>
                </a:lnTo>
                <a:lnTo>
                  <a:pt x="672" y="234"/>
                </a:lnTo>
                <a:lnTo>
                  <a:pt x="664" y="254"/>
                </a:lnTo>
                <a:lnTo>
                  <a:pt x="656" y="278"/>
                </a:lnTo>
                <a:lnTo>
                  <a:pt x="650" y="302"/>
                </a:lnTo>
                <a:lnTo>
                  <a:pt x="644" y="328"/>
                </a:lnTo>
                <a:lnTo>
                  <a:pt x="640" y="358"/>
                </a:lnTo>
                <a:lnTo>
                  <a:pt x="638" y="388"/>
                </a:lnTo>
                <a:lnTo>
                  <a:pt x="636" y="422"/>
                </a:lnTo>
                <a:lnTo>
                  <a:pt x="782" y="422"/>
                </a:lnTo>
                <a:close/>
              </a:path>
            </a:pathLst>
          </a:custGeom>
          <a:solidFill>
            <a:srgbClr val="8B2682">
              <a:alpha val="16862"/>
            </a:srgbClr>
          </a:solidFill>
          <a:ln>
            <a:noFill/>
          </a:ln>
        </p:spPr>
        <p:txBody>
          <a:bodyPr/>
          <a:lstStyle/>
          <a:p>
            <a:endParaRPr lang="en-GB"/>
          </a:p>
        </p:txBody>
      </p:sp>
      <p:sp>
        <p:nvSpPr>
          <p:cNvPr id="9" name="Freeform 257">
            <a:extLst>
              <a:ext uri="{FF2B5EF4-FFF2-40B4-BE49-F238E27FC236}">
                <a16:creationId xmlns:a16="http://schemas.microsoft.com/office/drawing/2014/main" id="{BE9646E3-8A02-40EE-9C78-AF7BEF19CDF8}"/>
              </a:ext>
            </a:extLst>
          </p:cNvPr>
          <p:cNvSpPr>
            <a:spLocks noEditPoints="1"/>
          </p:cNvSpPr>
          <p:nvPr userDrawn="1"/>
        </p:nvSpPr>
        <p:spPr bwMode="auto">
          <a:xfrm>
            <a:off x="7000875" y="4379913"/>
            <a:ext cx="1181100" cy="1090612"/>
          </a:xfrm>
          <a:custGeom>
            <a:avLst/>
            <a:gdLst>
              <a:gd name="T0" fmla="*/ 2147483646 w 808"/>
              <a:gd name="T1" fmla="*/ 0 h 746"/>
              <a:gd name="T2" fmla="*/ 2147483646 w 808"/>
              <a:gd name="T3" fmla="*/ 2147483646 h 746"/>
              <a:gd name="T4" fmla="*/ 2147483646 w 808"/>
              <a:gd name="T5" fmla="*/ 2147483646 h 746"/>
              <a:gd name="T6" fmla="*/ 2147483646 w 808"/>
              <a:gd name="T7" fmla="*/ 2147483646 h 746"/>
              <a:gd name="T8" fmla="*/ 2147483646 w 808"/>
              <a:gd name="T9" fmla="*/ 2147483646 h 746"/>
              <a:gd name="T10" fmla="*/ 2147483646 w 808"/>
              <a:gd name="T11" fmla="*/ 2147483646 h 746"/>
              <a:gd name="T12" fmla="*/ 2147483646 w 808"/>
              <a:gd name="T13" fmla="*/ 2147483646 h 746"/>
              <a:gd name="T14" fmla="*/ 2147483646 w 808"/>
              <a:gd name="T15" fmla="*/ 2147483646 h 746"/>
              <a:gd name="T16" fmla="*/ 2147483646 w 808"/>
              <a:gd name="T17" fmla="*/ 2147483646 h 746"/>
              <a:gd name="T18" fmla="*/ 2147483646 w 808"/>
              <a:gd name="T19" fmla="*/ 2147483646 h 746"/>
              <a:gd name="T20" fmla="*/ 2147483646 w 808"/>
              <a:gd name="T21" fmla="*/ 2147483646 h 746"/>
              <a:gd name="T22" fmla="*/ 0 w 808"/>
              <a:gd name="T23" fmla="*/ 2147483646 h 746"/>
              <a:gd name="T24" fmla="*/ 2147483646 w 808"/>
              <a:gd name="T25" fmla="*/ 2147483646 h 746"/>
              <a:gd name="T26" fmla="*/ 2147483646 w 808"/>
              <a:gd name="T27" fmla="*/ 2147483646 h 746"/>
              <a:gd name="T28" fmla="*/ 2147483646 w 808"/>
              <a:gd name="T29" fmla="*/ 2147483646 h 746"/>
              <a:gd name="T30" fmla="*/ 2147483646 w 808"/>
              <a:gd name="T31" fmla="*/ 2147483646 h 746"/>
              <a:gd name="T32" fmla="*/ 2147483646 w 808"/>
              <a:gd name="T33" fmla="*/ 2147483646 h 746"/>
              <a:gd name="T34" fmla="*/ 2147483646 w 808"/>
              <a:gd name="T35" fmla="*/ 2147483646 h 746"/>
              <a:gd name="T36" fmla="*/ 2147483646 w 808"/>
              <a:gd name="T37" fmla="*/ 2147483646 h 746"/>
              <a:gd name="T38" fmla="*/ 2147483646 w 808"/>
              <a:gd name="T39" fmla="*/ 2147483646 h 746"/>
              <a:gd name="T40" fmla="*/ 2147483646 w 808"/>
              <a:gd name="T41" fmla="*/ 2147483646 h 746"/>
              <a:gd name="T42" fmla="*/ 2147483646 w 808"/>
              <a:gd name="T43" fmla="*/ 0 h 746"/>
              <a:gd name="T44" fmla="*/ 2147483646 w 808"/>
              <a:gd name="T45" fmla="*/ 2147483646 h 746"/>
              <a:gd name="T46" fmla="*/ 2147483646 w 808"/>
              <a:gd name="T47" fmla="*/ 2147483646 h 746"/>
              <a:gd name="T48" fmla="*/ 2147483646 w 808"/>
              <a:gd name="T49" fmla="*/ 2147483646 h 746"/>
              <a:gd name="T50" fmla="*/ 2147483646 w 808"/>
              <a:gd name="T51" fmla="*/ 2147483646 h 746"/>
              <a:gd name="T52" fmla="*/ 2147483646 w 808"/>
              <a:gd name="T53" fmla="*/ 2147483646 h 746"/>
              <a:gd name="T54" fmla="*/ 2147483646 w 808"/>
              <a:gd name="T55" fmla="*/ 2147483646 h 746"/>
              <a:gd name="T56" fmla="*/ 2147483646 w 808"/>
              <a:gd name="T57" fmla="*/ 2147483646 h 746"/>
              <a:gd name="T58" fmla="*/ 2147483646 w 808"/>
              <a:gd name="T59" fmla="*/ 2147483646 h 746"/>
              <a:gd name="T60" fmla="*/ 2147483646 w 808"/>
              <a:gd name="T61" fmla="*/ 2147483646 h 746"/>
              <a:gd name="T62" fmla="*/ 2147483646 w 808"/>
              <a:gd name="T63" fmla="*/ 2147483646 h 746"/>
              <a:gd name="T64" fmla="*/ 2147483646 w 808"/>
              <a:gd name="T65" fmla="*/ 2147483646 h 746"/>
              <a:gd name="T66" fmla="*/ 2147483646 w 808"/>
              <a:gd name="T67" fmla="*/ 2147483646 h 746"/>
              <a:gd name="T68" fmla="*/ 2147483646 w 808"/>
              <a:gd name="T69" fmla="*/ 2147483646 h 746"/>
              <a:gd name="T70" fmla="*/ 2147483646 w 808"/>
              <a:gd name="T71" fmla="*/ 2147483646 h 746"/>
              <a:gd name="T72" fmla="*/ 2147483646 w 808"/>
              <a:gd name="T73" fmla="*/ 2147483646 h 746"/>
              <a:gd name="T74" fmla="*/ 2147483646 w 808"/>
              <a:gd name="T75" fmla="*/ 2147483646 h 746"/>
              <a:gd name="T76" fmla="*/ 2147483646 w 808"/>
              <a:gd name="T77" fmla="*/ 2147483646 h 746"/>
              <a:gd name="T78" fmla="*/ 2147483646 w 808"/>
              <a:gd name="T79" fmla="*/ 2147483646 h 746"/>
              <a:gd name="T80" fmla="*/ 2147483646 w 808"/>
              <a:gd name="T81" fmla="*/ 2147483646 h 746"/>
              <a:gd name="T82" fmla="*/ 2147483646 w 808"/>
              <a:gd name="T83" fmla="*/ 2147483646 h 7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808" h="746">
                <a:moveTo>
                  <a:pt x="24" y="324"/>
                </a:moveTo>
                <a:lnTo>
                  <a:pt x="24" y="0"/>
                </a:lnTo>
                <a:lnTo>
                  <a:pt x="326" y="0"/>
                </a:lnTo>
                <a:lnTo>
                  <a:pt x="326" y="256"/>
                </a:lnTo>
                <a:lnTo>
                  <a:pt x="324" y="306"/>
                </a:lnTo>
                <a:lnTo>
                  <a:pt x="322" y="352"/>
                </a:lnTo>
                <a:lnTo>
                  <a:pt x="318" y="396"/>
                </a:lnTo>
                <a:lnTo>
                  <a:pt x="312" y="436"/>
                </a:lnTo>
                <a:lnTo>
                  <a:pt x="306" y="470"/>
                </a:lnTo>
                <a:lnTo>
                  <a:pt x="298" y="502"/>
                </a:lnTo>
                <a:lnTo>
                  <a:pt x="288" y="532"/>
                </a:lnTo>
                <a:lnTo>
                  <a:pt x="276" y="556"/>
                </a:lnTo>
                <a:lnTo>
                  <a:pt x="258" y="586"/>
                </a:lnTo>
                <a:lnTo>
                  <a:pt x="238" y="616"/>
                </a:lnTo>
                <a:lnTo>
                  <a:pt x="216" y="642"/>
                </a:lnTo>
                <a:lnTo>
                  <a:pt x="192" y="666"/>
                </a:lnTo>
                <a:lnTo>
                  <a:pt x="164" y="690"/>
                </a:lnTo>
                <a:lnTo>
                  <a:pt x="134" y="710"/>
                </a:lnTo>
                <a:lnTo>
                  <a:pt x="102" y="728"/>
                </a:lnTo>
                <a:lnTo>
                  <a:pt x="68" y="746"/>
                </a:lnTo>
                <a:lnTo>
                  <a:pt x="0" y="636"/>
                </a:lnTo>
                <a:lnTo>
                  <a:pt x="20" y="626"/>
                </a:lnTo>
                <a:lnTo>
                  <a:pt x="40" y="616"/>
                </a:lnTo>
                <a:lnTo>
                  <a:pt x="56" y="604"/>
                </a:lnTo>
                <a:lnTo>
                  <a:pt x="74" y="592"/>
                </a:lnTo>
                <a:lnTo>
                  <a:pt x="88" y="578"/>
                </a:lnTo>
                <a:lnTo>
                  <a:pt x="102" y="562"/>
                </a:lnTo>
                <a:lnTo>
                  <a:pt x="114" y="546"/>
                </a:lnTo>
                <a:lnTo>
                  <a:pt x="126" y="528"/>
                </a:lnTo>
                <a:lnTo>
                  <a:pt x="134" y="508"/>
                </a:lnTo>
                <a:lnTo>
                  <a:pt x="144" y="486"/>
                </a:lnTo>
                <a:lnTo>
                  <a:pt x="150" y="464"/>
                </a:lnTo>
                <a:lnTo>
                  <a:pt x="158" y="440"/>
                </a:lnTo>
                <a:lnTo>
                  <a:pt x="162" y="414"/>
                </a:lnTo>
                <a:lnTo>
                  <a:pt x="166" y="386"/>
                </a:lnTo>
                <a:lnTo>
                  <a:pt x="170" y="356"/>
                </a:lnTo>
                <a:lnTo>
                  <a:pt x="172" y="324"/>
                </a:lnTo>
                <a:lnTo>
                  <a:pt x="24" y="324"/>
                </a:lnTo>
                <a:close/>
                <a:moveTo>
                  <a:pt x="508" y="324"/>
                </a:moveTo>
                <a:lnTo>
                  <a:pt x="508" y="0"/>
                </a:lnTo>
                <a:lnTo>
                  <a:pt x="808" y="0"/>
                </a:lnTo>
                <a:lnTo>
                  <a:pt x="808" y="256"/>
                </a:lnTo>
                <a:lnTo>
                  <a:pt x="806" y="306"/>
                </a:lnTo>
                <a:lnTo>
                  <a:pt x="804" y="352"/>
                </a:lnTo>
                <a:lnTo>
                  <a:pt x="800" y="396"/>
                </a:lnTo>
                <a:lnTo>
                  <a:pt x="796" y="436"/>
                </a:lnTo>
                <a:lnTo>
                  <a:pt x="788" y="470"/>
                </a:lnTo>
                <a:lnTo>
                  <a:pt x="780" y="502"/>
                </a:lnTo>
                <a:lnTo>
                  <a:pt x="770" y="532"/>
                </a:lnTo>
                <a:lnTo>
                  <a:pt x="760" y="556"/>
                </a:lnTo>
                <a:lnTo>
                  <a:pt x="742" y="586"/>
                </a:lnTo>
                <a:lnTo>
                  <a:pt x="720" y="616"/>
                </a:lnTo>
                <a:lnTo>
                  <a:pt x="698" y="642"/>
                </a:lnTo>
                <a:lnTo>
                  <a:pt x="674" y="666"/>
                </a:lnTo>
                <a:lnTo>
                  <a:pt x="646" y="690"/>
                </a:lnTo>
                <a:lnTo>
                  <a:pt x="616" y="710"/>
                </a:lnTo>
                <a:lnTo>
                  <a:pt x="584" y="728"/>
                </a:lnTo>
                <a:lnTo>
                  <a:pt x="550" y="746"/>
                </a:lnTo>
                <a:lnTo>
                  <a:pt x="482" y="636"/>
                </a:lnTo>
                <a:lnTo>
                  <a:pt x="502" y="626"/>
                </a:lnTo>
                <a:lnTo>
                  <a:pt x="522" y="616"/>
                </a:lnTo>
                <a:lnTo>
                  <a:pt x="540" y="604"/>
                </a:lnTo>
                <a:lnTo>
                  <a:pt x="556" y="592"/>
                </a:lnTo>
                <a:lnTo>
                  <a:pt x="570" y="578"/>
                </a:lnTo>
                <a:lnTo>
                  <a:pt x="584" y="562"/>
                </a:lnTo>
                <a:lnTo>
                  <a:pt x="596" y="546"/>
                </a:lnTo>
                <a:lnTo>
                  <a:pt x="608" y="528"/>
                </a:lnTo>
                <a:lnTo>
                  <a:pt x="618" y="508"/>
                </a:lnTo>
                <a:lnTo>
                  <a:pt x="626" y="486"/>
                </a:lnTo>
                <a:lnTo>
                  <a:pt x="634" y="464"/>
                </a:lnTo>
                <a:lnTo>
                  <a:pt x="640" y="440"/>
                </a:lnTo>
                <a:lnTo>
                  <a:pt x="644" y="414"/>
                </a:lnTo>
                <a:lnTo>
                  <a:pt x="648" y="386"/>
                </a:lnTo>
                <a:lnTo>
                  <a:pt x="652" y="356"/>
                </a:lnTo>
                <a:lnTo>
                  <a:pt x="654" y="324"/>
                </a:lnTo>
                <a:lnTo>
                  <a:pt x="508" y="324"/>
                </a:lnTo>
                <a:close/>
              </a:path>
            </a:pathLst>
          </a:custGeom>
          <a:solidFill>
            <a:srgbClr val="8B2682">
              <a:alpha val="16862"/>
            </a:srgbClr>
          </a:solidFill>
          <a:ln>
            <a:noFill/>
          </a:ln>
        </p:spPr>
        <p:txBody>
          <a:bodyPr/>
          <a:lstStyle/>
          <a:p>
            <a:endParaRPr lang="en-GB" dirty="0"/>
          </a:p>
        </p:txBody>
      </p:sp>
      <p:sp>
        <p:nvSpPr>
          <p:cNvPr id="10" name="Text Placeholder 6">
            <a:extLst>
              <a:ext uri="{FF2B5EF4-FFF2-40B4-BE49-F238E27FC236}">
                <a16:creationId xmlns:a16="http://schemas.microsoft.com/office/drawing/2014/main" id="{808EBECF-2DC9-4F0B-8763-8F411FC144E1}"/>
              </a:ext>
            </a:extLst>
          </p:cNvPr>
          <p:cNvSpPr>
            <a:spLocks noGrp="1"/>
          </p:cNvSpPr>
          <p:nvPr>
            <p:ph type="body" sz="quarter" idx="11"/>
          </p:nvPr>
        </p:nvSpPr>
        <p:spPr>
          <a:xfrm>
            <a:off x="838352" y="4379913"/>
            <a:ext cx="5993769" cy="847695"/>
          </a:xfrm>
        </p:spPr>
        <p:txBody>
          <a:bodyPr/>
          <a:lstStyle>
            <a:lvl1pPr>
              <a:defRPr>
                <a:solidFill>
                  <a:srgbClr val="55C2E6"/>
                </a:solidFill>
              </a:defRPr>
            </a:lvl1pPr>
            <a:lvl3pPr>
              <a:defRPr sz="2000">
                <a:solidFill>
                  <a:srgbClr val="8B2682"/>
                </a:solidFill>
              </a:defRPr>
            </a:lvl3pPr>
          </a:lstStyle>
          <a:p>
            <a:pPr lvl="0"/>
            <a:r>
              <a:rPr lang="en-US"/>
              <a:t>Edit Master text styles</a:t>
            </a:r>
          </a:p>
        </p:txBody>
      </p:sp>
    </p:spTree>
    <p:extLst>
      <p:ext uri="{BB962C8B-B14F-4D97-AF65-F5344CB8AC3E}">
        <p14:creationId xmlns:p14="http://schemas.microsoft.com/office/powerpoint/2010/main" val="321575525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495E08-4E9B-4FE1-9E8E-A854B7FFC010}"/>
              </a:ext>
            </a:extLst>
          </p:cNvPr>
          <p:cNvSpPr txBox="1"/>
          <p:nvPr userDrawn="1"/>
        </p:nvSpPr>
        <p:spPr>
          <a:xfrm>
            <a:off x="2708032" y="2157267"/>
            <a:ext cx="6901961" cy="4339087"/>
          </a:xfrm>
          <a:prstGeom prst="rect">
            <a:avLst/>
          </a:prstGeom>
          <a:noFill/>
        </p:spPr>
        <p:txBody>
          <a:bodyPr wrap="square" rtlCol="0" anchor="ctr">
            <a:noAutofit/>
          </a:bodyPr>
          <a:lstStyle/>
          <a:p>
            <a:pPr algn="l"/>
            <a:r>
              <a:rPr lang="en-GB" sz="6000" b="1" dirty="0">
                <a:solidFill>
                  <a:srgbClr val="8B2682"/>
                </a:solidFill>
              </a:rPr>
              <a:t>Any questions?</a:t>
            </a:r>
          </a:p>
        </p:txBody>
      </p:sp>
      <p:sp>
        <p:nvSpPr>
          <p:cNvPr id="3" name="Rectangle 2">
            <a:extLst>
              <a:ext uri="{FF2B5EF4-FFF2-40B4-BE49-F238E27FC236}">
                <a16:creationId xmlns:a16="http://schemas.microsoft.com/office/drawing/2014/main" id="{05031093-4EF4-4C99-9BF6-855A7F1DAF4B}"/>
              </a:ext>
            </a:extLst>
          </p:cNvPr>
          <p:cNvSpPr/>
          <p:nvPr userDrawn="1"/>
        </p:nvSpPr>
        <p:spPr>
          <a:xfrm>
            <a:off x="142377" y="-1000001"/>
            <a:ext cx="4904408" cy="7017306"/>
          </a:xfrm>
          <a:prstGeom prst="rect">
            <a:avLst/>
          </a:prstGeom>
        </p:spPr>
        <p:txBody>
          <a:bodyPr wrap="square">
            <a:spAutoFit/>
          </a:bodyPr>
          <a:lstStyle/>
          <a:p>
            <a:r>
              <a:rPr lang="en-GB" sz="45000" b="1" dirty="0">
                <a:ln>
                  <a:solidFill>
                    <a:srgbClr val="8B2682"/>
                  </a:solidFill>
                </a:ln>
                <a:solidFill>
                  <a:schemeClr val="bg1"/>
                </a:solidFill>
              </a:rPr>
              <a:t>?</a:t>
            </a:r>
            <a:endParaRPr lang="en-GB" sz="45000" dirty="0">
              <a:ln>
                <a:solidFill>
                  <a:srgbClr val="8B2682"/>
                </a:solidFill>
              </a:ln>
              <a:solidFill>
                <a:schemeClr val="bg1"/>
              </a:solidFill>
            </a:endParaRPr>
          </a:p>
        </p:txBody>
      </p:sp>
    </p:spTree>
    <p:extLst>
      <p:ext uri="{BB962C8B-B14F-4D97-AF65-F5344CB8AC3E}">
        <p14:creationId xmlns:p14="http://schemas.microsoft.com/office/powerpoint/2010/main" val="2503490034"/>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69286166"/>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8811031"/>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ext Placeholder 2">
            <a:extLst>
              <a:ext uri="{FF2B5EF4-FFF2-40B4-BE49-F238E27FC236}">
                <a16:creationId xmlns:a16="http://schemas.microsoft.com/office/drawing/2014/main" id="{B6F3835D-562A-41A4-ACA8-1AF28EEBBA48}"/>
              </a:ext>
            </a:extLst>
          </p:cNvPr>
          <p:cNvSpPr>
            <a:spLocks noGrp="1"/>
          </p:cNvSpPr>
          <p:nvPr>
            <p:ph type="body" idx="1"/>
          </p:nvPr>
        </p:nvSpPr>
        <p:spPr bwMode="auto">
          <a:xfrm>
            <a:off x="86265" y="1457864"/>
            <a:ext cx="8829136" cy="4655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9" name="Rectangle 8">
            <a:extLst>
              <a:ext uri="{FF2B5EF4-FFF2-40B4-BE49-F238E27FC236}">
                <a16:creationId xmlns:a16="http://schemas.microsoft.com/office/drawing/2014/main" id="{603015DD-E347-40B9-9FEF-2008B01BA171}"/>
              </a:ext>
            </a:extLst>
          </p:cNvPr>
          <p:cNvSpPr/>
          <p:nvPr/>
        </p:nvSpPr>
        <p:spPr>
          <a:xfrm flipV="1">
            <a:off x="0" y="0"/>
            <a:ext cx="9144000" cy="993775"/>
          </a:xfrm>
          <a:prstGeom prst="rect">
            <a:avLst/>
          </a:prstGeom>
          <a:solidFill>
            <a:srgbClr val="8B26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FFFF"/>
              </a:solidFill>
              <a:cs typeface="MS PGothic" charset="0"/>
            </a:endParaRPr>
          </a:p>
        </p:txBody>
      </p:sp>
      <p:sp>
        <p:nvSpPr>
          <p:cNvPr id="1029" name="Title Placeholder 19">
            <a:extLst>
              <a:ext uri="{FF2B5EF4-FFF2-40B4-BE49-F238E27FC236}">
                <a16:creationId xmlns:a16="http://schemas.microsoft.com/office/drawing/2014/main" id="{474F0CE8-5D4C-4488-BE45-2E2043BBA74C}"/>
              </a:ext>
            </a:extLst>
          </p:cNvPr>
          <p:cNvSpPr>
            <a:spLocks noGrp="1"/>
          </p:cNvSpPr>
          <p:nvPr>
            <p:ph type="title"/>
          </p:nvPr>
        </p:nvSpPr>
        <p:spPr bwMode="auto">
          <a:xfrm>
            <a:off x="171449" y="106363"/>
            <a:ext cx="8869033" cy="7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pic>
        <p:nvPicPr>
          <p:cNvPr id="6" name="Picture 3"/>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439025" y="6413500"/>
            <a:ext cx="1485900"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5960311"/>
      </p:ext>
    </p:extLst>
  </p:cSld>
  <p:clrMap bg1="lt1" tx1="dk1" bg2="lt2" tx2="dk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 id="2147484026" r:id="rId8"/>
    <p:sldLayoutId id="2147484027" r:id="rId9"/>
    <p:sldLayoutId id="2147484028" r:id="rId10"/>
    <p:sldLayoutId id="2147484029" r:id="rId11"/>
  </p:sldLayoutIdLst>
  <p:transition spd="med">
    <p:fade/>
  </p:transition>
  <p:hf sldNum="0" hdr="0" ftr="0" dt="0"/>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panose="020B0600070205080204" pitchFamily="34" charset="-128"/>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panose="020B0600070205080204" pitchFamily="34" charset="-128"/>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panose="020B0600070205080204" pitchFamily="34" charset="-128"/>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panose="020B0600070205080204" pitchFamily="34" charset="-128"/>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panose="020B0600070205080204" pitchFamily="34" charset="-128"/>
        </a:defRPr>
      </a:lvl5pPr>
      <a:lvl6pPr marL="457200" algn="l" rtl="0" eaLnBrk="1" fontAlgn="base" hangingPunct="1">
        <a:spcBef>
          <a:spcPct val="0"/>
        </a:spcBef>
        <a:spcAft>
          <a:spcPct val="0"/>
        </a:spcAft>
        <a:defRPr sz="3200" b="1">
          <a:solidFill>
            <a:srgbClr val="404040"/>
          </a:solidFill>
          <a:latin typeface="Arial" charset="0"/>
          <a:ea typeface="MS PGothic" pitchFamily="34" charset="-128"/>
        </a:defRPr>
      </a:lvl6pPr>
      <a:lvl7pPr marL="914400" algn="l" rtl="0" eaLnBrk="1" fontAlgn="base" hangingPunct="1">
        <a:spcBef>
          <a:spcPct val="0"/>
        </a:spcBef>
        <a:spcAft>
          <a:spcPct val="0"/>
        </a:spcAft>
        <a:defRPr sz="3200" b="1">
          <a:solidFill>
            <a:srgbClr val="404040"/>
          </a:solidFill>
          <a:latin typeface="Arial" charset="0"/>
          <a:ea typeface="MS PGothic" pitchFamily="34" charset="-128"/>
        </a:defRPr>
      </a:lvl7pPr>
      <a:lvl8pPr marL="1371600" algn="l" rtl="0" eaLnBrk="1" fontAlgn="base" hangingPunct="1">
        <a:spcBef>
          <a:spcPct val="0"/>
        </a:spcBef>
        <a:spcAft>
          <a:spcPct val="0"/>
        </a:spcAft>
        <a:defRPr sz="3200" b="1">
          <a:solidFill>
            <a:srgbClr val="404040"/>
          </a:solidFill>
          <a:latin typeface="Arial" charset="0"/>
          <a:ea typeface="MS PGothic" pitchFamily="34" charset="-128"/>
        </a:defRPr>
      </a:lvl8pPr>
      <a:lvl9pPr marL="1828800" algn="l" rtl="0" eaLnBrk="1" fontAlgn="base" hangingPunct="1">
        <a:spcBef>
          <a:spcPct val="0"/>
        </a:spcBef>
        <a:spcAft>
          <a:spcPct val="0"/>
        </a:spcAft>
        <a:defRPr sz="3200" b="1">
          <a:solidFill>
            <a:srgbClr val="404040"/>
          </a:solidFill>
          <a:latin typeface="Arial" charset="0"/>
          <a:ea typeface="MS PGothic" pitchFamily="34" charset="-128"/>
        </a:defRPr>
      </a:lvl9pPr>
    </p:titleStyle>
    <p:bodyStyle>
      <a:lvl1pPr marL="361950" indent="-361950" algn="l" rtl="0" eaLnBrk="1" fontAlgn="base" hangingPunct="1">
        <a:spcBef>
          <a:spcPts val="900"/>
        </a:spcBef>
        <a:spcAft>
          <a:spcPts val="0"/>
        </a:spcAft>
        <a:buClr>
          <a:srgbClr val="8B2682"/>
        </a:buClr>
        <a:buFont typeface="Webdings" panose="05030102010509060703" pitchFamily="18" charset="2"/>
        <a:buChar char="4"/>
        <a:defRPr lang="en-US" sz="2400" dirty="0" smtClean="0">
          <a:solidFill>
            <a:srgbClr val="404040"/>
          </a:solidFill>
          <a:latin typeface="+mn-lt"/>
          <a:ea typeface="ＭＳ Ｐゴシック" panose="020B0600070205080204" pitchFamily="34" charset="-128"/>
          <a:cs typeface="ＭＳ Ｐゴシック" panose="020B0600070205080204" pitchFamily="34" charset="-128"/>
        </a:defRPr>
      </a:lvl1pPr>
      <a:lvl2pPr marL="638175" indent="-361950" algn="l" rtl="0" eaLnBrk="1" fontAlgn="base" hangingPunct="1">
        <a:spcBef>
          <a:spcPct val="30000"/>
        </a:spcBef>
        <a:spcAft>
          <a:spcPct val="0"/>
        </a:spcAft>
        <a:buClr>
          <a:srgbClr val="8B2682"/>
        </a:buClr>
        <a:buFont typeface="Webdings" panose="05030102010509060703" pitchFamily="18" charset="2"/>
        <a:buChar char=""/>
        <a:defRPr sz="2000">
          <a:solidFill>
            <a:srgbClr val="404040"/>
          </a:solidFill>
          <a:latin typeface="+mn-lt"/>
          <a:ea typeface="ＭＳ Ｐゴシック" panose="020B0600070205080204" pitchFamily="34" charset="-128"/>
          <a:cs typeface="ＭＳ Ｐゴシック" panose="020B0600070205080204" pitchFamily="34" charset="-128"/>
        </a:defRPr>
      </a:lvl2pPr>
      <a:lvl3pPr marL="103188" indent="0" algn="l" rtl="0" eaLnBrk="1" fontAlgn="base" hangingPunct="1">
        <a:spcBef>
          <a:spcPct val="30000"/>
        </a:spcBef>
        <a:spcAft>
          <a:spcPts val="900"/>
        </a:spcAft>
        <a:buClr>
          <a:srgbClr val="55C2E6"/>
        </a:buClr>
        <a:buFont typeface="Webdings" panose="05030102010509060703" pitchFamily="18" charset="2"/>
        <a:buNone/>
        <a:tabLst/>
        <a:defRPr sz="2400">
          <a:solidFill>
            <a:srgbClr val="404040"/>
          </a:solidFill>
          <a:latin typeface="+mn-lt"/>
          <a:ea typeface="ＭＳ Ｐゴシック" panose="020B0600070205080204" pitchFamily="34" charset="-128"/>
          <a:cs typeface="ＭＳ Ｐゴシック" panose="020B0600070205080204" pitchFamily="34" charset="-128"/>
        </a:defRPr>
      </a:lvl3pPr>
      <a:lvl4pPr marL="103188" indent="0" algn="l" rtl="0" eaLnBrk="1" fontAlgn="base" hangingPunct="1">
        <a:spcBef>
          <a:spcPct val="30000"/>
        </a:spcBef>
        <a:spcAft>
          <a:spcPct val="0"/>
        </a:spcAft>
        <a:buClr>
          <a:srgbClr val="55C2E6"/>
        </a:buClr>
        <a:buFont typeface="Webdings" panose="05030102010509060703" pitchFamily="18" charset="2"/>
        <a:buNone/>
        <a:defRPr sz="2000">
          <a:solidFill>
            <a:schemeClr val="tx1"/>
          </a:solidFill>
          <a:latin typeface="+mn-lt"/>
          <a:ea typeface="ＭＳ Ｐゴシック" panose="020B0600070205080204" pitchFamily="34" charset="-128"/>
          <a:cs typeface="ＭＳ Ｐゴシック" panose="020B0600070205080204" pitchFamily="34" charset="-128"/>
        </a:defRPr>
      </a:lvl4pPr>
      <a:lvl5pPr marL="862013" indent="-228600" algn="l" defTabSz="931863" rtl="0" eaLnBrk="1" fontAlgn="base" hangingPunct="1">
        <a:spcBef>
          <a:spcPct val="30000"/>
        </a:spcBef>
        <a:spcAft>
          <a:spcPct val="0"/>
        </a:spcAft>
        <a:buClr>
          <a:srgbClr val="55C2E6"/>
        </a:buClr>
        <a:buFont typeface="Webdings" panose="05030102010509060703" pitchFamily="18" charset="2"/>
        <a:buChar char=""/>
        <a:tabLst/>
        <a:defRPr sz="24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rtl="0" eaLnBrk="1" fontAlgn="base" hangingPunct="1">
        <a:spcBef>
          <a:spcPct val="30000"/>
        </a:spcBef>
        <a:spcAft>
          <a:spcPct val="0"/>
        </a:spcAft>
        <a:buClr>
          <a:schemeClr val="accent1"/>
        </a:buClr>
        <a:buFont typeface="Webdings" pitchFamily="18" charset="2"/>
        <a:buChar char=""/>
        <a:defRPr sz="1400">
          <a:solidFill>
            <a:schemeClr val="tx1"/>
          </a:solidFill>
          <a:latin typeface="+mn-lt"/>
          <a:ea typeface="+mn-ea"/>
        </a:defRPr>
      </a:lvl6pPr>
      <a:lvl7pPr marL="2971800" indent="-228600" algn="l" rtl="0" eaLnBrk="1" fontAlgn="base" hangingPunct="1">
        <a:spcBef>
          <a:spcPct val="30000"/>
        </a:spcBef>
        <a:spcAft>
          <a:spcPct val="0"/>
        </a:spcAft>
        <a:buClr>
          <a:schemeClr val="accent1"/>
        </a:buClr>
        <a:buFont typeface="Webdings" pitchFamily="18" charset="2"/>
        <a:buChar char=""/>
        <a:defRPr sz="1400">
          <a:solidFill>
            <a:schemeClr val="tx1"/>
          </a:solidFill>
          <a:latin typeface="+mn-lt"/>
          <a:ea typeface="+mn-ea"/>
        </a:defRPr>
      </a:lvl7pPr>
      <a:lvl8pPr marL="3429000" indent="-228600" algn="l" rtl="0" eaLnBrk="1" fontAlgn="base" hangingPunct="1">
        <a:spcBef>
          <a:spcPct val="30000"/>
        </a:spcBef>
        <a:spcAft>
          <a:spcPct val="0"/>
        </a:spcAft>
        <a:buClr>
          <a:schemeClr val="accent1"/>
        </a:buClr>
        <a:buFont typeface="Webdings" pitchFamily="18" charset="2"/>
        <a:buChar char=""/>
        <a:defRPr sz="1400">
          <a:solidFill>
            <a:schemeClr val="tx1"/>
          </a:solidFill>
          <a:latin typeface="+mn-lt"/>
          <a:ea typeface="+mn-ea"/>
        </a:defRPr>
      </a:lvl8pPr>
      <a:lvl9pPr marL="3886200" indent="-228600" algn="l" rtl="0" eaLnBrk="1" fontAlgn="base" hangingPunct="1">
        <a:spcBef>
          <a:spcPct val="30000"/>
        </a:spcBef>
        <a:spcAft>
          <a:spcPct val="0"/>
        </a:spcAft>
        <a:buClr>
          <a:schemeClr val="accent1"/>
        </a:buClr>
        <a:buFont typeface="Webdings" pitchFamily="18" charset="2"/>
        <a:buChar char=""/>
        <a:defRPr sz="14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5" name="Straight Connector 4"/>
          <p:cNvCxnSpPr/>
          <p:nvPr/>
        </p:nvCxnSpPr>
        <p:spPr>
          <a:xfrm>
            <a:off x="0" y="1111249"/>
            <a:ext cx="9144000" cy="0"/>
          </a:xfrm>
          <a:prstGeom prst="line">
            <a:avLst/>
          </a:prstGeom>
          <a:ln w="28575">
            <a:solidFill>
              <a:srgbClr val="8C1D82"/>
            </a:solidFill>
          </a:ln>
        </p:spPr>
        <p:style>
          <a:lnRef idx="1">
            <a:schemeClr val="dk1"/>
          </a:lnRef>
          <a:fillRef idx="0">
            <a:schemeClr val="dk1"/>
          </a:fillRef>
          <a:effectRef idx="0">
            <a:schemeClr val="dk1"/>
          </a:effectRef>
          <a:fontRef idx="minor">
            <a:schemeClr val="tx1"/>
          </a:fontRef>
        </p:style>
      </p:cxnSp>
      <p:pic>
        <p:nvPicPr>
          <p:cNvPr id="6"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238" y="349250"/>
            <a:ext cx="2706687"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023441"/>
            <a:ext cx="9144000" cy="834559"/>
          </a:xfrm>
          <a:prstGeom prst="rect">
            <a:avLst/>
          </a:prstGeom>
        </p:spPr>
      </p:pic>
    </p:spTree>
    <p:extLst>
      <p:ext uri="{BB962C8B-B14F-4D97-AF65-F5344CB8AC3E}">
        <p14:creationId xmlns:p14="http://schemas.microsoft.com/office/powerpoint/2010/main" val="3463547376"/>
      </p:ext>
    </p:extLst>
  </p:cSld>
  <p:clrMap bg1="lt1" tx1="dk1" bg2="lt2" tx2="dk2" accent1="accent1" accent2="accent2" accent3="accent3" accent4="accent4" accent5="accent5" accent6="accent6" hlink="hlink" folHlink="folHlink"/>
  <p:sldLayoutIdLst>
    <p:sldLayoutId id="2147484031" r:id="rId1"/>
    <p:sldLayoutId id="2147484032" r:id="rId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mj-cs"/>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023441"/>
            <a:ext cx="9144000" cy="834559"/>
          </a:xfrm>
          <a:prstGeom prst="rect">
            <a:avLst/>
          </a:prstGeom>
        </p:spPr>
      </p:pic>
      <p:cxnSp>
        <p:nvCxnSpPr>
          <p:cNvPr id="6" name="Straight Connector 5"/>
          <p:cNvCxnSpPr/>
          <p:nvPr/>
        </p:nvCxnSpPr>
        <p:spPr>
          <a:xfrm>
            <a:off x="0" y="1111249"/>
            <a:ext cx="9144000" cy="0"/>
          </a:xfrm>
          <a:prstGeom prst="line">
            <a:avLst/>
          </a:prstGeom>
          <a:ln w="28575">
            <a:solidFill>
              <a:srgbClr val="8C1D8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07252833"/>
      </p:ext>
    </p:extLst>
  </p:cSld>
  <p:clrMap bg1="lt1" tx1="dk1" bg2="lt2" tx2="dk2" accent1="accent1" accent2="accent2" accent3="accent3" accent4="accent4" accent5="accent5" accent6="accent6" hlink="hlink" folHlink="folHlink"/>
  <p:sldLayoutIdLst>
    <p:sldLayoutId id="2147484034" r:id="rId1"/>
  </p:sldLayoutIdLst>
  <p:txStyles>
    <p:titleStyle>
      <a:lvl1pPr algn="l" defTabSz="914400" rtl="0" eaLnBrk="1" latinLnBrk="0" hangingPunct="1">
        <a:lnSpc>
          <a:spcPct val="90000"/>
        </a:lnSpc>
        <a:spcBef>
          <a:spcPct val="0"/>
        </a:spcBef>
        <a:buNone/>
        <a:defRPr sz="4500" b="1"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i="1" kern="1200">
          <a:solidFill>
            <a:schemeClr val="bg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i="1" kern="1200">
          <a:solidFill>
            <a:schemeClr val="bg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i="1" kern="1200">
          <a:solidFill>
            <a:schemeClr val="bg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i="1" kern="1200">
          <a:solidFill>
            <a:schemeClr val="bg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i="1" kern="1200">
          <a:solidFill>
            <a:schemeClr val="bg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5"/>
          <p:cNvSpPr>
            <a:spLocks noChangeArrowheads="1"/>
          </p:cNvSpPr>
          <p:nvPr/>
        </p:nvSpPr>
        <p:spPr bwMode="auto">
          <a:xfrm>
            <a:off x="5435600" y="2997200"/>
            <a:ext cx="3144838"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270000" rIns="270000"/>
          <a:lstStyle>
            <a:lvl1pPr>
              <a:spcBef>
                <a:spcPct val="20000"/>
              </a:spcBef>
              <a:buChar char="•"/>
              <a:defRPr sz="3200">
                <a:solidFill>
                  <a:schemeClr val="tx1"/>
                </a:solidFill>
                <a:latin typeface="Arial" charset="0"/>
                <a:ea typeface="Osaka" charset="-128"/>
              </a:defRPr>
            </a:lvl1pPr>
            <a:lvl2pPr marL="742950" indent="-285750">
              <a:spcBef>
                <a:spcPct val="20000"/>
              </a:spcBef>
              <a:buChar char="–"/>
              <a:defRPr sz="2800">
                <a:solidFill>
                  <a:schemeClr val="tx1"/>
                </a:solidFill>
                <a:latin typeface="Arial" charset="0"/>
                <a:ea typeface="Osaka" charset="-128"/>
              </a:defRPr>
            </a:lvl2pPr>
            <a:lvl3pPr marL="1143000" indent="-228600">
              <a:spcBef>
                <a:spcPct val="20000"/>
              </a:spcBef>
              <a:buChar char="•"/>
              <a:defRPr sz="2400">
                <a:solidFill>
                  <a:schemeClr val="tx1"/>
                </a:solidFill>
                <a:latin typeface="Arial" charset="0"/>
                <a:ea typeface="Osaka" charset="-128"/>
              </a:defRPr>
            </a:lvl3pPr>
            <a:lvl4pPr marL="1600200" indent="-228600">
              <a:spcBef>
                <a:spcPct val="20000"/>
              </a:spcBef>
              <a:buChar char="–"/>
              <a:defRPr sz="2000">
                <a:solidFill>
                  <a:schemeClr val="tx1"/>
                </a:solidFill>
                <a:latin typeface="Arial" charset="0"/>
                <a:ea typeface="Osaka" charset="-128"/>
              </a:defRPr>
            </a:lvl4pPr>
            <a:lvl5pPr marL="2057400" indent="-228600">
              <a:spcBef>
                <a:spcPct val="20000"/>
              </a:spcBef>
              <a:buChar char="»"/>
              <a:defRPr sz="2000">
                <a:solidFill>
                  <a:schemeClr val="tx1"/>
                </a:solidFill>
                <a:latin typeface="Arial" charset="0"/>
                <a:ea typeface="Osaka" charset="-128"/>
              </a:defRPr>
            </a:lvl5pPr>
            <a:lvl6pPr marL="2514600" indent="-228600" eaLnBrk="0" fontAlgn="base" hangingPunct="0">
              <a:spcBef>
                <a:spcPct val="20000"/>
              </a:spcBef>
              <a:spcAft>
                <a:spcPct val="0"/>
              </a:spcAft>
              <a:buChar char="»"/>
              <a:defRPr sz="2000">
                <a:solidFill>
                  <a:schemeClr val="tx1"/>
                </a:solidFill>
                <a:latin typeface="Arial" charset="0"/>
                <a:ea typeface="Osaka" charset="-128"/>
              </a:defRPr>
            </a:lvl6pPr>
            <a:lvl7pPr marL="2971800" indent="-228600" eaLnBrk="0" fontAlgn="base" hangingPunct="0">
              <a:spcBef>
                <a:spcPct val="20000"/>
              </a:spcBef>
              <a:spcAft>
                <a:spcPct val="0"/>
              </a:spcAft>
              <a:buChar char="»"/>
              <a:defRPr sz="2000">
                <a:solidFill>
                  <a:schemeClr val="tx1"/>
                </a:solidFill>
                <a:latin typeface="Arial" charset="0"/>
                <a:ea typeface="Osaka" charset="-128"/>
              </a:defRPr>
            </a:lvl7pPr>
            <a:lvl8pPr marL="3429000" indent="-228600" eaLnBrk="0" fontAlgn="base" hangingPunct="0">
              <a:spcBef>
                <a:spcPct val="20000"/>
              </a:spcBef>
              <a:spcAft>
                <a:spcPct val="0"/>
              </a:spcAft>
              <a:buChar char="»"/>
              <a:defRPr sz="2000">
                <a:solidFill>
                  <a:schemeClr val="tx1"/>
                </a:solidFill>
                <a:latin typeface="Arial" charset="0"/>
                <a:ea typeface="Osaka" charset="-128"/>
              </a:defRPr>
            </a:lvl8pPr>
            <a:lvl9pPr marL="3886200" indent="-228600" eaLnBrk="0" fontAlgn="base" hangingPunct="0">
              <a:spcBef>
                <a:spcPct val="20000"/>
              </a:spcBef>
              <a:spcAft>
                <a:spcPct val="0"/>
              </a:spcAft>
              <a:buChar char="»"/>
              <a:defRPr sz="2000">
                <a:solidFill>
                  <a:schemeClr val="tx1"/>
                </a:solidFill>
                <a:latin typeface="Arial" charset="0"/>
                <a:ea typeface="Osaka" charset="-128"/>
              </a:defRPr>
            </a:lvl9pPr>
          </a:lstStyle>
          <a:p>
            <a:pPr>
              <a:spcBef>
                <a:spcPct val="30000"/>
              </a:spcBef>
              <a:buClr>
                <a:srgbClr val="BBE0E3"/>
              </a:buClr>
              <a:buFont typeface="Webdings" charset="2"/>
              <a:buNone/>
            </a:pPr>
            <a:endParaRPr lang="en-GB" altLang="en-US" sz="1600" dirty="0">
              <a:solidFill>
                <a:srgbClr val="6E267B"/>
              </a:solidFill>
              <a:ea typeface="ＭＳ Ｐゴシック" charset="-128"/>
            </a:endParaRPr>
          </a:p>
        </p:txBody>
      </p:sp>
      <p:sp>
        <p:nvSpPr>
          <p:cNvPr id="4098" name="Rectangle 11"/>
          <p:cNvSpPr>
            <a:spLocks/>
          </p:cNvSpPr>
          <p:nvPr/>
        </p:nvSpPr>
        <p:spPr bwMode="auto">
          <a:xfrm>
            <a:off x="4427984" y="2110805"/>
            <a:ext cx="4537075"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spcBef>
                <a:spcPct val="20000"/>
              </a:spcBef>
              <a:buChar char="•"/>
              <a:defRPr sz="3200">
                <a:solidFill>
                  <a:schemeClr val="tx1"/>
                </a:solidFill>
                <a:latin typeface="Arial" charset="0"/>
                <a:ea typeface="Osaka" charset="-128"/>
              </a:defRPr>
            </a:lvl1pPr>
            <a:lvl2pPr marL="742950" indent="-285750">
              <a:spcBef>
                <a:spcPct val="20000"/>
              </a:spcBef>
              <a:buChar char="–"/>
              <a:defRPr sz="2800">
                <a:solidFill>
                  <a:schemeClr val="tx1"/>
                </a:solidFill>
                <a:latin typeface="Arial" charset="0"/>
                <a:ea typeface="Osaka" charset="-128"/>
              </a:defRPr>
            </a:lvl2pPr>
            <a:lvl3pPr marL="1143000" indent="-228600">
              <a:spcBef>
                <a:spcPct val="20000"/>
              </a:spcBef>
              <a:buChar char="•"/>
              <a:defRPr sz="2400">
                <a:solidFill>
                  <a:schemeClr val="tx1"/>
                </a:solidFill>
                <a:latin typeface="Arial" charset="0"/>
                <a:ea typeface="Osaka" charset="-128"/>
              </a:defRPr>
            </a:lvl3pPr>
            <a:lvl4pPr marL="1600200" indent="-228600">
              <a:spcBef>
                <a:spcPct val="20000"/>
              </a:spcBef>
              <a:buChar char="–"/>
              <a:defRPr sz="2000">
                <a:solidFill>
                  <a:schemeClr val="tx1"/>
                </a:solidFill>
                <a:latin typeface="Arial" charset="0"/>
                <a:ea typeface="Osaka" charset="-128"/>
              </a:defRPr>
            </a:lvl4pPr>
            <a:lvl5pPr marL="2057400" indent="-228600">
              <a:spcBef>
                <a:spcPct val="20000"/>
              </a:spcBef>
              <a:buChar char="»"/>
              <a:defRPr sz="2000">
                <a:solidFill>
                  <a:schemeClr val="tx1"/>
                </a:solidFill>
                <a:latin typeface="Arial" charset="0"/>
                <a:ea typeface="Osaka" charset="-128"/>
              </a:defRPr>
            </a:lvl5pPr>
            <a:lvl6pPr marL="2514600" indent="-228600" eaLnBrk="0" fontAlgn="base" hangingPunct="0">
              <a:spcBef>
                <a:spcPct val="20000"/>
              </a:spcBef>
              <a:spcAft>
                <a:spcPct val="0"/>
              </a:spcAft>
              <a:buChar char="»"/>
              <a:defRPr sz="2000">
                <a:solidFill>
                  <a:schemeClr val="tx1"/>
                </a:solidFill>
                <a:latin typeface="Arial" charset="0"/>
                <a:ea typeface="Osaka" charset="-128"/>
              </a:defRPr>
            </a:lvl6pPr>
            <a:lvl7pPr marL="2971800" indent="-228600" eaLnBrk="0" fontAlgn="base" hangingPunct="0">
              <a:spcBef>
                <a:spcPct val="20000"/>
              </a:spcBef>
              <a:spcAft>
                <a:spcPct val="0"/>
              </a:spcAft>
              <a:buChar char="»"/>
              <a:defRPr sz="2000">
                <a:solidFill>
                  <a:schemeClr val="tx1"/>
                </a:solidFill>
                <a:latin typeface="Arial" charset="0"/>
                <a:ea typeface="Osaka" charset="-128"/>
              </a:defRPr>
            </a:lvl7pPr>
            <a:lvl8pPr marL="3429000" indent="-228600" eaLnBrk="0" fontAlgn="base" hangingPunct="0">
              <a:spcBef>
                <a:spcPct val="20000"/>
              </a:spcBef>
              <a:spcAft>
                <a:spcPct val="0"/>
              </a:spcAft>
              <a:buChar char="»"/>
              <a:defRPr sz="2000">
                <a:solidFill>
                  <a:schemeClr val="tx1"/>
                </a:solidFill>
                <a:latin typeface="Arial" charset="0"/>
                <a:ea typeface="Osaka" charset="-128"/>
              </a:defRPr>
            </a:lvl8pPr>
            <a:lvl9pPr marL="3886200" indent="-228600" eaLnBrk="0" fontAlgn="base" hangingPunct="0">
              <a:spcBef>
                <a:spcPct val="20000"/>
              </a:spcBef>
              <a:spcAft>
                <a:spcPct val="0"/>
              </a:spcAft>
              <a:buChar char="»"/>
              <a:defRPr sz="2000">
                <a:solidFill>
                  <a:schemeClr val="tx1"/>
                </a:solidFill>
                <a:latin typeface="Arial" charset="0"/>
                <a:ea typeface="Osaka" charset="-128"/>
              </a:defRPr>
            </a:lvl9pPr>
          </a:lstStyle>
          <a:p>
            <a:pPr>
              <a:lnSpc>
                <a:spcPct val="80000"/>
              </a:lnSpc>
              <a:spcBef>
                <a:spcPct val="30000"/>
              </a:spcBef>
              <a:buClr>
                <a:srgbClr val="BBE0E3"/>
              </a:buClr>
              <a:buFont typeface="Webdings" charset="2"/>
              <a:buNone/>
            </a:pPr>
            <a:endParaRPr lang="en-GB" altLang="en-US" sz="2000" dirty="0">
              <a:solidFill>
                <a:srgbClr val="6E267B"/>
              </a:solidFill>
              <a:ea typeface="ＭＳ Ｐゴシック" charset="-128"/>
            </a:endParaRPr>
          </a:p>
        </p:txBody>
      </p:sp>
      <p:sp>
        <p:nvSpPr>
          <p:cNvPr id="4099" name="Rectangle 12"/>
          <p:cNvSpPr>
            <a:spLocks/>
          </p:cNvSpPr>
          <p:nvPr/>
        </p:nvSpPr>
        <p:spPr bwMode="auto">
          <a:xfrm>
            <a:off x="4847841" y="2389399"/>
            <a:ext cx="4320356" cy="5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spcBef>
                <a:spcPct val="20000"/>
              </a:spcBef>
              <a:buChar char="•"/>
              <a:defRPr sz="3200">
                <a:solidFill>
                  <a:schemeClr val="tx1"/>
                </a:solidFill>
                <a:latin typeface="Arial" charset="0"/>
                <a:ea typeface="Osaka" charset="-128"/>
              </a:defRPr>
            </a:lvl1pPr>
            <a:lvl2pPr marL="742950" indent="-285750">
              <a:spcBef>
                <a:spcPct val="20000"/>
              </a:spcBef>
              <a:buChar char="–"/>
              <a:defRPr sz="2800">
                <a:solidFill>
                  <a:schemeClr val="tx1"/>
                </a:solidFill>
                <a:latin typeface="Arial" charset="0"/>
                <a:ea typeface="Osaka" charset="-128"/>
              </a:defRPr>
            </a:lvl2pPr>
            <a:lvl3pPr marL="1143000" indent="-228600">
              <a:spcBef>
                <a:spcPct val="20000"/>
              </a:spcBef>
              <a:buChar char="•"/>
              <a:defRPr sz="2400">
                <a:solidFill>
                  <a:schemeClr val="tx1"/>
                </a:solidFill>
                <a:latin typeface="Arial" charset="0"/>
                <a:ea typeface="Osaka" charset="-128"/>
              </a:defRPr>
            </a:lvl3pPr>
            <a:lvl4pPr marL="1600200" indent="-228600">
              <a:spcBef>
                <a:spcPct val="20000"/>
              </a:spcBef>
              <a:buChar char="–"/>
              <a:defRPr sz="2000">
                <a:solidFill>
                  <a:schemeClr val="tx1"/>
                </a:solidFill>
                <a:latin typeface="Arial" charset="0"/>
                <a:ea typeface="Osaka" charset="-128"/>
              </a:defRPr>
            </a:lvl4pPr>
            <a:lvl5pPr marL="2057400" indent="-228600">
              <a:spcBef>
                <a:spcPct val="20000"/>
              </a:spcBef>
              <a:buChar char="»"/>
              <a:defRPr sz="2000">
                <a:solidFill>
                  <a:schemeClr val="tx1"/>
                </a:solidFill>
                <a:latin typeface="Arial" charset="0"/>
                <a:ea typeface="Osaka" charset="-128"/>
              </a:defRPr>
            </a:lvl5pPr>
            <a:lvl6pPr marL="2514600" indent="-228600" eaLnBrk="0" fontAlgn="base" hangingPunct="0">
              <a:spcBef>
                <a:spcPct val="20000"/>
              </a:spcBef>
              <a:spcAft>
                <a:spcPct val="0"/>
              </a:spcAft>
              <a:buChar char="»"/>
              <a:defRPr sz="2000">
                <a:solidFill>
                  <a:schemeClr val="tx1"/>
                </a:solidFill>
                <a:latin typeface="Arial" charset="0"/>
                <a:ea typeface="Osaka" charset="-128"/>
              </a:defRPr>
            </a:lvl6pPr>
            <a:lvl7pPr marL="2971800" indent="-228600" eaLnBrk="0" fontAlgn="base" hangingPunct="0">
              <a:spcBef>
                <a:spcPct val="20000"/>
              </a:spcBef>
              <a:spcAft>
                <a:spcPct val="0"/>
              </a:spcAft>
              <a:buChar char="»"/>
              <a:defRPr sz="2000">
                <a:solidFill>
                  <a:schemeClr val="tx1"/>
                </a:solidFill>
                <a:latin typeface="Arial" charset="0"/>
                <a:ea typeface="Osaka" charset="-128"/>
              </a:defRPr>
            </a:lvl7pPr>
            <a:lvl8pPr marL="3429000" indent="-228600" eaLnBrk="0" fontAlgn="base" hangingPunct="0">
              <a:spcBef>
                <a:spcPct val="20000"/>
              </a:spcBef>
              <a:spcAft>
                <a:spcPct val="0"/>
              </a:spcAft>
              <a:buChar char="»"/>
              <a:defRPr sz="2000">
                <a:solidFill>
                  <a:schemeClr val="tx1"/>
                </a:solidFill>
                <a:latin typeface="Arial" charset="0"/>
                <a:ea typeface="Osaka" charset="-128"/>
              </a:defRPr>
            </a:lvl8pPr>
            <a:lvl9pPr marL="3886200" indent="-228600" eaLnBrk="0" fontAlgn="base" hangingPunct="0">
              <a:spcBef>
                <a:spcPct val="20000"/>
              </a:spcBef>
              <a:spcAft>
                <a:spcPct val="0"/>
              </a:spcAft>
              <a:buChar char="»"/>
              <a:defRPr sz="2000">
                <a:solidFill>
                  <a:schemeClr val="tx1"/>
                </a:solidFill>
                <a:latin typeface="Arial" charset="0"/>
                <a:ea typeface="Osaka" charset="-128"/>
              </a:defRPr>
            </a:lvl9pPr>
          </a:lstStyle>
          <a:p>
            <a:pPr>
              <a:spcBef>
                <a:spcPct val="0"/>
              </a:spcBef>
              <a:buFontTx/>
              <a:buNone/>
            </a:pPr>
            <a:endParaRPr lang="en-GB" altLang="en-US" sz="2400" b="1" dirty="0">
              <a:solidFill>
                <a:srgbClr val="6E267B"/>
              </a:solidFill>
              <a:ea typeface="ＭＳ Ｐゴシック" charset="-128"/>
            </a:endParaRPr>
          </a:p>
        </p:txBody>
      </p:sp>
      <p:sp>
        <p:nvSpPr>
          <p:cNvPr id="2" name="Title 1"/>
          <p:cNvSpPr>
            <a:spLocks noGrp="1"/>
          </p:cNvSpPr>
          <p:nvPr>
            <p:ph type="ctrTitle"/>
          </p:nvPr>
        </p:nvSpPr>
        <p:spPr>
          <a:xfrm>
            <a:off x="1151313" y="2326148"/>
            <a:ext cx="6973200" cy="1346400"/>
          </a:xfrm>
        </p:spPr>
        <p:txBody>
          <a:bodyPr/>
          <a:lstStyle/>
          <a:p>
            <a:br>
              <a:rPr lang="en-GB" altLang="en-US" sz="3200" dirty="0">
                <a:solidFill>
                  <a:srgbClr val="6E267B"/>
                </a:solidFill>
                <a:ea typeface="ＭＳ Ｐゴシック" charset="-128"/>
              </a:rPr>
            </a:br>
            <a:br>
              <a:rPr lang="en-GB" altLang="en-US" sz="3200" dirty="0">
                <a:solidFill>
                  <a:srgbClr val="6E267B"/>
                </a:solidFill>
                <a:ea typeface="ＭＳ Ｐゴシック" charset="-128"/>
              </a:rPr>
            </a:br>
            <a:r>
              <a:rPr lang="en-GB" altLang="en-US" sz="3200" dirty="0">
                <a:solidFill>
                  <a:srgbClr val="8C1D82"/>
                </a:solidFill>
                <a:ea typeface="ＭＳ Ｐゴシック" charset="-128"/>
              </a:rPr>
              <a:t>Cambridge IGCSE</a:t>
            </a:r>
            <a:br>
              <a:rPr lang="en-GB" altLang="en-US" dirty="0">
                <a:solidFill>
                  <a:srgbClr val="8C1D82"/>
                </a:solidFill>
              </a:rPr>
            </a:br>
            <a:r>
              <a:rPr lang="en-GB" altLang="en-US" dirty="0">
                <a:solidFill>
                  <a:srgbClr val="8C1D82"/>
                </a:solidFill>
              </a:rPr>
              <a:t>English as a Second Language (0510) Extension training</a:t>
            </a:r>
            <a:br>
              <a:rPr lang="en-GB" altLang="en-US" dirty="0">
                <a:solidFill>
                  <a:srgbClr val="8C1D82"/>
                </a:solidFill>
              </a:rPr>
            </a:br>
            <a:r>
              <a:rPr lang="en-GB" altLang="en-US" dirty="0">
                <a:solidFill>
                  <a:srgbClr val="8C1D82"/>
                </a:solidFill>
              </a:rPr>
              <a:t>Day 2</a:t>
            </a:r>
            <a:br>
              <a:rPr lang="en-GB" altLang="en-US" sz="3200" dirty="0">
                <a:solidFill>
                  <a:srgbClr val="6E267B"/>
                </a:solidFill>
                <a:ea typeface="ＭＳ Ｐゴシック" charset="-128"/>
              </a:rPr>
            </a:br>
            <a:br>
              <a:rPr lang="en-GB" altLang="en-US" sz="3200" dirty="0">
                <a:solidFill>
                  <a:srgbClr val="6E267B"/>
                </a:solidFill>
                <a:ea typeface="ＭＳ Ｐゴシック" charset="-128"/>
              </a:rPr>
            </a:br>
            <a:endParaRPr lang="en-GB" dirty="0">
              <a:solidFill>
                <a:srgbClr val="6E267B"/>
              </a:solidFill>
            </a:endParaRPr>
          </a:p>
        </p:txBody>
      </p:sp>
    </p:spTree>
    <p:extLst>
      <p:ext uri="{BB962C8B-B14F-4D97-AF65-F5344CB8AC3E}">
        <p14:creationId xmlns:p14="http://schemas.microsoft.com/office/powerpoint/2010/main" val="2660514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Feedback on marking</a:t>
            </a:r>
          </a:p>
        </p:txBody>
      </p:sp>
      <p:sp>
        <p:nvSpPr>
          <p:cNvPr id="3" name="Content Placeholder 2"/>
          <p:cNvSpPr>
            <a:spLocks noGrp="1"/>
          </p:cNvSpPr>
          <p:nvPr>
            <p:ph idx="1"/>
          </p:nvPr>
        </p:nvSpPr>
        <p:spPr/>
        <p:txBody>
          <a:bodyPr/>
          <a:lstStyle/>
          <a:p>
            <a:r>
              <a:rPr lang="en-GB" dirty="0"/>
              <a:t>We are now going to go through some feedback for the marking activity.</a:t>
            </a:r>
          </a:p>
        </p:txBody>
      </p:sp>
    </p:spTree>
    <p:extLst>
      <p:ext uri="{BB962C8B-B14F-4D97-AF65-F5344CB8AC3E}">
        <p14:creationId xmlns:p14="http://schemas.microsoft.com/office/powerpoint/2010/main" val="3060637039"/>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Lunch</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r>
              <a:rPr lang="en-GB" sz="2800" dirty="0"/>
              <a:t>Please be back in 1 hour.</a:t>
            </a:r>
          </a:p>
        </p:txBody>
      </p:sp>
    </p:spTree>
    <p:extLst>
      <p:ext uri="{BB962C8B-B14F-4D97-AF65-F5344CB8AC3E}">
        <p14:creationId xmlns:p14="http://schemas.microsoft.com/office/powerpoint/2010/main" val="880901486"/>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Session 4 – learning from past papers</a:t>
            </a:r>
          </a:p>
        </p:txBody>
      </p:sp>
      <p:sp>
        <p:nvSpPr>
          <p:cNvPr id="3" name="Content Placeholder 2"/>
          <p:cNvSpPr>
            <a:spLocks noGrp="1"/>
          </p:cNvSpPr>
          <p:nvPr>
            <p:ph idx="1"/>
          </p:nvPr>
        </p:nvSpPr>
        <p:spPr/>
        <p:txBody>
          <a:bodyPr/>
          <a:lstStyle/>
          <a:p>
            <a:pPr marL="0" indent="0">
              <a:buNone/>
            </a:pPr>
            <a:r>
              <a:rPr lang="en-GB" dirty="0"/>
              <a:t>The objective of this session is to learn how to use he examiner’s reports to inform your teaching.</a:t>
            </a:r>
          </a:p>
        </p:txBody>
      </p:sp>
    </p:spTree>
    <p:extLst>
      <p:ext uri="{BB962C8B-B14F-4D97-AF65-F5344CB8AC3E}">
        <p14:creationId xmlns:p14="http://schemas.microsoft.com/office/powerpoint/2010/main" val="779225648"/>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Activity 8 – analysing reports</a:t>
            </a:r>
          </a:p>
        </p:txBody>
      </p:sp>
      <p:sp>
        <p:nvSpPr>
          <p:cNvPr id="3" name="Content Placeholder 2"/>
          <p:cNvSpPr>
            <a:spLocks noGrp="1"/>
          </p:cNvSpPr>
          <p:nvPr>
            <p:ph idx="1"/>
          </p:nvPr>
        </p:nvSpPr>
        <p:spPr/>
        <p:txBody>
          <a:bodyPr/>
          <a:lstStyle/>
          <a:p>
            <a:r>
              <a:rPr lang="en-GB" dirty="0"/>
              <a:t>Read the key messages from the Principal Examiner’s Report.</a:t>
            </a:r>
          </a:p>
          <a:p>
            <a:r>
              <a:rPr lang="en-GB" dirty="0"/>
              <a:t>List any points which may inform your teaching or would be useful to pass on to your learners.</a:t>
            </a:r>
          </a:p>
          <a:p>
            <a:r>
              <a:rPr lang="en-GB" dirty="0"/>
              <a:t>Be prepared to share your ideas.</a:t>
            </a:r>
          </a:p>
        </p:txBody>
      </p:sp>
    </p:spTree>
    <p:extLst>
      <p:ext uri="{BB962C8B-B14F-4D97-AF65-F5344CB8AC3E}">
        <p14:creationId xmlns:p14="http://schemas.microsoft.com/office/powerpoint/2010/main" val="3602194242"/>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Session 5 – 2019 updates </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pPr marL="0" indent="0">
              <a:buNone/>
            </a:pPr>
            <a:r>
              <a:rPr lang="en-GB" sz="2800" dirty="0"/>
              <a:t>The objective of this session is to explore the syllabus changes in 2019.</a:t>
            </a:r>
          </a:p>
        </p:txBody>
      </p:sp>
    </p:spTree>
    <p:extLst>
      <p:ext uri="{BB962C8B-B14F-4D97-AF65-F5344CB8AC3E}">
        <p14:creationId xmlns:p14="http://schemas.microsoft.com/office/powerpoint/2010/main" val="904316063"/>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Activity 9 - 2019 updates </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r>
              <a:rPr lang="en-GB" sz="2800" dirty="0"/>
              <a:t>Look at the 2019 specimen papers </a:t>
            </a:r>
          </a:p>
          <a:p>
            <a:r>
              <a:rPr lang="en-GB" sz="2800" dirty="0"/>
              <a:t>Work with others in your group to find the changes</a:t>
            </a:r>
          </a:p>
          <a:p>
            <a:r>
              <a:rPr lang="en-GB" sz="2800" dirty="0"/>
              <a:t>Be prepared to feedback your findings to the other groups </a:t>
            </a:r>
          </a:p>
        </p:txBody>
      </p:sp>
    </p:spTree>
    <p:extLst>
      <p:ext uri="{BB962C8B-B14F-4D97-AF65-F5344CB8AC3E}">
        <p14:creationId xmlns:p14="http://schemas.microsoft.com/office/powerpoint/2010/main" val="2591808946"/>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Activity 10 – new skills for 2019  </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r>
              <a:rPr lang="en-GB" sz="2800" dirty="0"/>
              <a:t>Look at the alternative writing tasks for paper 2</a:t>
            </a:r>
          </a:p>
          <a:p>
            <a:r>
              <a:rPr lang="en-GB" sz="2800" dirty="0"/>
              <a:t>What new skills will your learners need to develop?</a:t>
            </a:r>
          </a:p>
          <a:p>
            <a:pPr marL="0" indent="0">
              <a:buNone/>
            </a:pPr>
            <a:endParaRPr lang="en-GB" sz="2800" dirty="0"/>
          </a:p>
        </p:txBody>
      </p:sp>
    </p:spTree>
    <p:extLst>
      <p:ext uri="{BB962C8B-B14F-4D97-AF65-F5344CB8AC3E}">
        <p14:creationId xmlns:p14="http://schemas.microsoft.com/office/powerpoint/2010/main" val="596103105"/>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General advice </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pPr marL="0" indent="0" algn="ctr">
              <a:buNone/>
            </a:pPr>
            <a:r>
              <a:rPr lang="en-GB" sz="3200" dirty="0"/>
              <a:t>C A R</a:t>
            </a:r>
          </a:p>
          <a:p>
            <a:pPr marL="0" indent="0">
              <a:buNone/>
            </a:pPr>
            <a:endParaRPr lang="en-GB" sz="2800" dirty="0"/>
          </a:p>
        </p:txBody>
      </p:sp>
      <p:cxnSp>
        <p:nvCxnSpPr>
          <p:cNvPr id="3" name="Straight Arrow Connector 2">
            <a:extLst>
              <a:ext uri="{FF2B5EF4-FFF2-40B4-BE49-F238E27FC236}">
                <a16:creationId xmlns:a16="http://schemas.microsoft.com/office/drawing/2014/main" id="{F2A18D8A-9B95-425B-8678-F54CCCF6DF3C}"/>
              </a:ext>
            </a:extLst>
          </p:cNvPr>
          <p:cNvCxnSpPr>
            <a:cxnSpLocks/>
          </p:cNvCxnSpPr>
          <p:nvPr/>
        </p:nvCxnSpPr>
        <p:spPr>
          <a:xfrm flipH="1">
            <a:off x="1907704" y="1988840"/>
            <a:ext cx="2016225" cy="165618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6" name="Straight Arrow Connector 5">
            <a:extLst>
              <a:ext uri="{FF2B5EF4-FFF2-40B4-BE49-F238E27FC236}">
                <a16:creationId xmlns:a16="http://schemas.microsoft.com/office/drawing/2014/main" id="{FC1F8437-5159-435C-8ADE-96F7504E94D4}"/>
              </a:ext>
            </a:extLst>
          </p:cNvPr>
          <p:cNvCxnSpPr>
            <a:cxnSpLocks/>
          </p:cNvCxnSpPr>
          <p:nvPr/>
        </p:nvCxnSpPr>
        <p:spPr>
          <a:xfrm>
            <a:off x="4499992" y="1988840"/>
            <a:ext cx="841" cy="1728192"/>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8" name="Straight Arrow Connector 7">
            <a:extLst>
              <a:ext uri="{FF2B5EF4-FFF2-40B4-BE49-F238E27FC236}">
                <a16:creationId xmlns:a16="http://schemas.microsoft.com/office/drawing/2014/main" id="{75FAEF1B-49D3-4A6A-B2FF-F09431064DDA}"/>
              </a:ext>
            </a:extLst>
          </p:cNvPr>
          <p:cNvCxnSpPr>
            <a:cxnSpLocks/>
          </p:cNvCxnSpPr>
          <p:nvPr/>
        </p:nvCxnSpPr>
        <p:spPr>
          <a:xfrm>
            <a:off x="5095340" y="1989257"/>
            <a:ext cx="1996940" cy="1655767"/>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BFEE069F-681D-460D-B31D-C76FAF59D137}"/>
              </a:ext>
            </a:extLst>
          </p:cNvPr>
          <p:cNvSpPr txBox="1"/>
          <p:nvPr/>
        </p:nvSpPr>
        <p:spPr>
          <a:xfrm>
            <a:off x="1115616" y="3861048"/>
            <a:ext cx="6840758" cy="584775"/>
          </a:xfrm>
          <a:prstGeom prst="rect">
            <a:avLst/>
          </a:prstGeom>
          <a:noFill/>
        </p:spPr>
        <p:txBody>
          <a:bodyPr wrap="square" rtlCol="0">
            <a:spAutoFit/>
          </a:bodyPr>
          <a:lstStyle/>
          <a:p>
            <a:r>
              <a:rPr lang="en-GB" sz="3200" dirty="0">
                <a:latin typeface="+mn-lt"/>
              </a:rPr>
              <a:t>content 		accuracy 		range</a:t>
            </a:r>
          </a:p>
        </p:txBody>
      </p:sp>
    </p:spTree>
    <p:extLst>
      <p:ext uri="{BB962C8B-B14F-4D97-AF65-F5344CB8AC3E}">
        <p14:creationId xmlns:p14="http://schemas.microsoft.com/office/powerpoint/2010/main" val="1423018711"/>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More advice </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pPr marL="0" indent="0">
              <a:buNone/>
            </a:pPr>
            <a:r>
              <a:rPr lang="en-GB" sz="2800" dirty="0"/>
              <a:t>Read the instructions carefully</a:t>
            </a:r>
          </a:p>
          <a:p>
            <a:r>
              <a:rPr lang="en-GB" sz="2800" dirty="0"/>
              <a:t>What style is needed?  (article, report, review)</a:t>
            </a:r>
          </a:p>
          <a:p>
            <a:r>
              <a:rPr lang="en-GB" sz="2800" dirty="0"/>
              <a:t>Who is the audience?   (teacher, school students)</a:t>
            </a:r>
          </a:p>
          <a:p>
            <a:r>
              <a:rPr lang="en-GB" sz="2800" dirty="0"/>
              <a:t>What is the context?     (school trip, new film)</a:t>
            </a:r>
          </a:p>
          <a:p>
            <a:r>
              <a:rPr lang="en-GB" sz="2800" dirty="0"/>
              <a:t>How many words should I write? </a:t>
            </a:r>
          </a:p>
          <a:p>
            <a:pPr marL="0" indent="0">
              <a:buNone/>
            </a:pPr>
            <a:endParaRPr lang="en-GB" sz="2800" dirty="0"/>
          </a:p>
        </p:txBody>
      </p:sp>
    </p:spTree>
    <p:extLst>
      <p:ext uri="{BB962C8B-B14F-4D97-AF65-F5344CB8AC3E}">
        <p14:creationId xmlns:p14="http://schemas.microsoft.com/office/powerpoint/2010/main" val="2203403342"/>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Next steps</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r>
              <a:rPr lang="en-GB" sz="2800" dirty="0"/>
              <a:t>Plan your answer</a:t>
            </a:r>
          </a:p>
          <a:p>
            <a:r>
              <a:rPr lang="en-GB" sz="2800" dirty="0"/>
              <a:t>Introduction</a:t>
            </a:r>
          </a:p>
          <a:p>
            <a:r>
              <a:rPr lang="en-GB" sz="2800" dirty="0"/>
              <a:t>Develop your ideas and add examples</a:t>
            </a:r>
          </a:p>
          <a:p>
            <a:r>
              <a:rPr lang="en-GB" sz="2800" dirty="0"/>
              <a:t>Divide into paragraphs</a:t>
            </a:r>
          </a:p>
          <a:p>
            <a:r>
              <a:rPr lang="en-GB" sz="2800" dirty="0"/>
              <a:t>Conclusion </a:t>
            </a:r>
          </a:p>
          <a:p>
            <a:endParaRPr lang="en-GB" sz="2800" dirty="0"/>
          </a:p>
          <a:p>
            <a:endParaRPr lang="en-GB" sz="2800" dirty="0"/>
          </a:p>
        </p:txBody>
      </p:sp>
    </p:spTree>
    <p:extLst>
      <p:ext uri="{BB962C8B-B14F-4D97-AF65-F5344CB8AC3E}">
        <p14:creationId xmlns:p14="http://schemas.microsoft.com/office/powerpoint/2010/main" val="144019903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Session 1</a:t>
            </a:r>
          </a:p>
        </p:txBody>
      </p:sp>
      <p:sp>
        <p:nvSpPr>
          <p:cNvPr id="5123" name="Content Placeholder 2"/>
          <p:cNvSpPr>
            <a:spLocks noGrp="1"/>
          </p:cNvSpPr>
          <p:nvPr>
            <p:ph idx="1"/>
          </p:nvPr>
        </p:nvSpPr>
        <p:spPr/>
        <p:txBody>
          <a:bodyPr/>
          <a:lstStyle/>
          <a:p>
            <a:r>
              <a:rPr lang="en-GB" altLang="en-US" sz="2800" dirty="0"/>
              <a:t>Welcome back and outline of the day.</a:t>
            </a:r>
          </a:p>
        </p:txBody>
      </p: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Break </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r>
              <a:rPr lang="en-GB" sz="2800" dirty="0"/>
              <a:t>Please be back in 20 minutes.</a:t>
            </a:r>
          </a:p>
        </p:txBody>
      </p:sp>
    </p:spTree>
    <p:extLst>
      <p:ext uri="{BB962C8B-B14F-4D97-AF65-F5344CB8AC3E}">
        <p14:creationId xmlns:p14="http://schemas.microsoft.com/office/powerpoint/2010/main" val="701713053"/>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Session 6 – listening assessment </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pPr marL="0" indent="0">
              <a:buNone/>
            </a:pPr>
            <a:r>
              <a:rPr lang="en-GB" sz="2800" dirty="0"/>
              <a:t>The objective of this session is to understand the way that candidates are assessed in the listening exam.</a:t>
            </a:r>
          </a:p>
        </p:txBody>
      </p:sp>
    </p:spTree>
    <p:extLst>
      <p:ext uri="{BB962C8B-B14F-4D97-AF65-F5344CB8AC3E}">
        <p14:creationId xmlns:p14="http://schemas.microsoft.com/office/powerpoint/2010/main" val="3254853084"/>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Activity 11 – listening assessment </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pPr marL="0" indent="0">
              <a:buNone/>
            </a:pPr>
            <a:r>
              <a:rPr lang="en-GB" sz="2800" dirty="0"/>
              <a:t>Listen to the listening exam and:</a:t>
            </a:r>
          </a:p>
          <a:p>
            <a:r>
              <a:rPr lang="en-GB" sz="2800" dirty="0"/>
              <a:t>write the answers to the questions</a:t>
            </a:r>
          </a:p>
          <a:p>
            <a:r>
              <a:rPr lang="en-GB" sz="2800" dirty="0"/>
              <a:t>write the distractors for each question</a:t>
            </a:r>
          </a:p>
          <a:p>
            <a:endParaRPr lang="en-GB" sz="2800" dirty="0"/>
          </a:p>
        </p:txBody>
      </p:sp>
    </p:spTree>
    <p:extLst>
      <p:ext uri="{BB962C8B-B14F-4D97-AF65-F5344CB8AC3E}">
        <p14:creationId xmlns:p14="http://schemas.microsoft.com/office/powerpoint/2010/main" val="3353999709"/>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Activity 12 – listening assessment </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r>
              <a:rPr lang="en-GB" sz="2800" dirty="0"/>
              <a:t>Mark paper 4 from your time zone and compare to another</a:t>
            </a:r>
          </a:p>
          <a:p>
            <a:r>
              <a:rPr lang="en-GB" sz="2800" dirty="0"/>
              <a:t>Look at the examiner report</a:t>
            </a:r>
          </a:p>
          <a:p>
            <a:endParaRPr lang="en-GB" sz="2800" dirty="0"/>
          </a:p>
        </p:txBody>
      </p:sp>
    </p:spTree>
    <p:extLst>
      <p:ext uri="{BB962C8B-B14F-4D97-AF65-F5344CB8AC3E}">
        <p14:creationId xmlns:p14="http://schemas.microsoft.com/office/powerpoint/2010/main" val="1065903235"/>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a:t>Plenary</a:t>
            </a:r>
            <a:endParaRPr lang="en-GB" altLang="en-US" dirty="0"/>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r>
              <a:rPr lang="en-GB" sz="2800" dirty="0"/>
              <a:t>What are the key points you have learned today?</a:t>
            </a:r>
          </a:p>
          <a:p>
            <a:endParaRPr lang="en-GB" sz="2800" dirty="0"/>
          </a:p>
        </p:txBody>
      </p:sp>
    </p:spTree>
    <p:extLst>
      <p:ext uri="{BB962C8B-B14F-4D97-AF65-F5344CB8AC3E}">
        <p14:creationId xmlns:p14="http://schemas.microsoft.com/office/powerpoint/2010/main" val="2179188799"/>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3">
            <a:extLst>
              <a:ext uri="{FF2B5EF4-FFF2-40B4-BE49-F238E27FC236}">
                <a16:creationId xmlns:a16="http://schemas.microsoft.com/office/drawing/2014/main" id="{6B20DFD6-F0B9-4D38-B233-D50BDCDC48B2}"/>
              </a:ext>
            </a:extLst>
          </p:cNvPr>
          <p:cNvSpPr txBox="1">
            <a:spLocks/>
          </p:cNvSpPr>
          <p:nvPr/>
        </p:nvSpPr>
        <p:spPr>
          <a:xfrm>
            <a:off x="899592" y="2060848"/>
            <a:ext cx="7344816" cy="1581870"/>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charset="-128"/>
                <a:cs typeface="+mj-cs"/>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defRPr>
            </a:lvl9pPr>
          </a:lstStyle>
          <a:p>
            <a:pPr algn="l"/>
            <a:r>
              <a:rPr lang="en-US" sz="2800" b="1" dirty="0">
                <a:solidFill>
                  <a:srgbClr val="8C1D82"/>
                </a:solidFill>
                <a:latin typeface="Arial" charset="0"/>
                <a:ea typeface="Arial" charset="0"/>
                <a:cs typeface="Arial" charset="0"/>
              </a:rPr>
              <a:t>End of day 2</a:t>
            </a:r>
          </a:p>
          <a:p>
            <a:pPr algn="l"/>
            <a:endParaRPr lang="en-US" sz="2800" b="1" dirty="0">
              <a:solidFill>
                <a:srgbClr val="8C1D82"/>
              </a:solidFill>
              <a:latin typeface="Arial" charset="0"/>
              <a:ea typeface="Arial" charset="0"/>
              <a:cs typeface="Arial" charset="0"/>
            </a:endParaRPr>
          </a:p>
          <a:p>
            <a:pPr algn="l"/>
            <a:r>
              <a:rPr lang="en-US" sz="2800" dirty="0">
                <a:solidFill>
                  <a:srgbClr val="8C1D82"/>
                </a:solidFill>
                <a:latin typeface="Arial" charset="0"/>
                <a:ea typeface="Arial" charset="0"/>
                <a:cs typeface="Arial" charset="0"/>
              </a:rPr>
              <a:t>Thank you for taking part in today’s training.</a:t>
            </a:r>
          </a:p>
          <a:p>
            <a:pPr algn="l"/>
            <a:r>
              <a:rPr lang="en-US" sz="2800" dirty="0">
                <a:solidFill>
                  <a:srgbClr val="8C1D82"/>
                </a:solidFill>
                <a:latin typeface="Arial" charset="0"/>
                <a:ea typeface="Arial" charset="0"/>
                <a:cs typeface="Arial" charset="0"/>
              </a:rPr>
              <a:t>Please stay behind if you have any further questions.</a:t>
            </a:r>
          </a:p>
          <a:p>
            <a:pPr algn="l"/>
            <a:endParaRPr lang="en-GB" dirty="0">
              <a:solidFill>
                <a:srgbClr val="8C1D82"/>
              </a:solidFill>
              <a:latin typeface="Arial" charset="0"/>
              <a:ea typeface="Arial" charset="0"/>
              <a:cs typeface="Arial" charset="0"/>
            </a:endParaRPr>
          </a:p>
        </p:txBody>
      </p:sp>
    </p:spTree>
    <p:extLst>
      <p:ext uri="{BB962C8B-B14F-4D97-AF65-F5344CB8AC3E}">
        <p14:creationId xmlns:p14="http://schemas.microsoft.com/office/powerpoint/2010/main" val="2193342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Session 2 – Planning</a:t>
            </a:r>
          </a:p>
        </p:txBody>
      </p:sp>
      <p:sp>
        <p:nvSpPr>
          <p:cNvPr id="3" name="Content Placeholder 2"/>
          <p:cNvSpPr>
            <a:spLocks noGrp="1"/>
          </p:cNvSpPr>
          <p:nvPr>
            <p:ph idx="1"/>
          </p:nvPr>
        </p:nvSpPr>
        <p:spPr/>
        <p:txBody>
          <a:bodyPr/>
          <a:lstStyle/>
          <a:p>
            <a:pPr marL="0" indent="0">
              <a:buNone/>
            </a:pPr>
            <a:r>
              <a:rPr lang="en-GB" dirty="0"/>
              <a:t>The objective of this session is to establish what needs to be considered when creating schemes of work.</a:t>
            </a:r>
          </a:p>
        </p:txBody>
      </p:sp>
    </p:spTree>
    <p:extLst>
      <p:ext uri="{BB962C8B-B14F-4D97-AF65-F5344CB8AC3E}">
        <p14:creationId xmlns:p14="http://schemas.microsoft.com/office/powerpoint/2010/main" val="4258765845"/>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Activity 6 - Scheme of work content</a:t>
            </a:r>
          </a:p>
        </p:txBody>
      </p:sp>
      <p:sp>
        <p:nvSpPr>
          <p:cNvPr id="3" name="Content Placeholder 2"/>
          <p:cNvSpPr>
            <a:spLocks noGrp="1"/>
          </p:cNvSpPr>
          <p:nvPr>
            <p:ph idx="1"/>
          </p:nvPr>
        </p:nvSpPr>
        <p:spPr/>
        <p:txBody>
          <a:bodyPr/>
          <a:lstStyle/>
          <a:p>
            <a:r>
              <a:rPr lang="en-GB" dirty="0"/>
              <a:t>An extract from a scheme of work is in your delegate pack.</a:t>
            </a:r>
          </a:p>
          <a:p>
            <a:r>
              <a:rPr lang="en-GB" dirty="0"/>
              <a:t>Look at this and think about your schemes of work.</a:t>
            </a:r>
          </a:p>
          <a:p>
            <a:r>
              <a:rPr lang="en-GB" dirty="0"/>
              <a:t>What do you need to consider when creating a scheme of work?</a:t>
            </a:r>
          </a:p>
          <a:p>
            <a:endParaRPr lang="en-GB" dirty="0"/>
          </a:p>
        </p:txBody>
      </p:sp>
    </p:spTree>
    <p:extLst>
      <p:ext uri="{BB962C8B-B14F-4D97-AF65-F5344CB8AC3E}">
        <p14:creationId xmlns:p14="http://schemas.microsoft.com/office/powerpoint/2010/main" val="3924726386"/>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Scheme of work</a:t>
            </a:r>
          </a:p>
        </p:txBody>
      </p:sp>
      <p:sp>
        <p:nvSpPr>
          <p:cNvPr id="4" name="Content Placeholder 3"/>
          <p:cNvSpPr>
            <a:spLocks noGrp="1"/>
          </p:cNvSpPr>
          <p:nvPr>
            <p:ph sz="half" idx="2"/>
          </p:nvPr>
        </p:nvSpPr>
        <p:spPr/>
        <p:txBody>
          <a:bodyPr/>
          <a:lstStyle/>
          <a:p>
            <a:endParaRPr lang="en-GB" dirty="0"/>
          </a:p>
          <a:p>
            <a:endParaRPr lang="en-GB" dirty="0"/>
          </a:p>
        </p:txBody>
      </p:sp>
      <p:sp>
        <p:nvSpPr>
          <p:cNvPr id="8" name="Content Placeholder 2">
            <a:extLst>
              <a:ext uri="{FF2B5EF4-FFF2-40B4-BE49-F238E27FC236}">
                <a16:creationId xmlns:a16="http://schemas.microsoft.com/office/drawing/2014/main" id="{FC853D39-217A-41D6-A7FC-5BCAAF2F3165}"/>
              </a:ext>
            </a:extLst>
          </p:cNvPr>
          <p:cNvSpPr>
            <a:spLocks noGrp="1"/>
          </p:cNvSpPr>
          <p:nvPr>
            <p:ph idx="1"/>
          </p:nvPr>
        </p:nvSpPr>
        <p:spPr>
          <a:xfrm>
            <a:off x="86265" y="1457865"/>
            <a:ext cx="8829136" cy="2403184"/>
          </a:xfrm>
        </p:spPr>
        <p:txBody>
          <a:bodyPr/>
          <a:lstStyle/>
          <a:p>
            <a:pPr marL="0" indent="0">
              <a:buNone/>
            </a:pPr>
            <a:r>
              <a:rPr lang="en-GB" dirty="0"/>
              <a:t>Step 1. Teaching time</a:t>
            </a:r>
          </a:p>
          <a:p>
            <a:pPr marL="0" indent="0">
              <a:buNone/>
            </a:pPr>
            <a:r>
              <a:rPr lang="en-GB" dirty="0"/>
              <a:t>Find out:</a:t>
            </a:r>
          </a:p>
          <a:p>
            <a:r>
              <a:rPr lang="en-GB" dirty="0"/>
              <a:t>how many hours there are to teach the subject</a:t>
            </a:r>
          </a:p>
          <a:p>
            <a:r>
              <a:rPr lang="en-GB" dirty="0"/>
              <a:t>how the teaching time is divided</a:t>
            </a:r>
          </a:p>
          <a:p>
            <a:r>
              <a:rPr lang="en-GB" dirty="0"/>
              <a:t>how many units you will be able to comfortably fit into a term</a:t>
            </a:r>
          </a:p>
          <a:p>
            <a:endParaRPr lang="en-GB" dirty="0"/>
          </a:p>
          <a:p>
            <a:endParaRPr lang="en-GB" dirty="0"/>
          </a:p>
          <a:p>
            <a:pPr marL="0" indent="0">
              <a:buNone/>
            </a:pPr>
            <a:r>
              <a:rPr lang="en-GB" dirty="0"/>
              <a:t>Step 2. Approach</a:t>
            </a:r>
          </a:p>
          <a:p>
            <a:pPr marL="0" indent="0">
              <a:buNone/>
            </a:pPr>
            <a:r>
              <a:rPr lang="en-GB" dirty="0"/>
              <a:t>Think about:</a:t>
            </a:r>
          </a:p>
          <a:p>
            <a:r>
              <a:rPr lang="en-GB" dirty="0"/>
              <a:t>how you want to structure the teaching of your subject</a:t>
            </a:r>
          </a:p>
          <a:p>
            <a:endParaRPr lang="en-GB" dirty="0"/>
          </a:p>
        </p:txBody>
      </p:sp>
    </p:spTree>
    <p:extLst>
      <p:ext uri="{BB962C8B-B14F-4D97-AF65-F5344CB8AC3E}">
        <p14:creationId xmlns:p14="http://schemas.microsoft.com/office/powerpoint/2010/main" val="1544374051"/>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Scheme of work</a:t>
            </a:r>
          </a:p>
        </p:txBody>
      </p:sp>
      <p:sp>
        <p:nvSpPr>
          <p:cNvPr id="4" name="Content Placeholder 3"/>
          <p:cNvSpPr>
            <a:spLocks noGrp="1"/>
          </p:cNvSpPr>
          <p:nvPr>
            <p:ph sz="half" idx="2"/>
          </p:nvPr>
        </p:nvSpPr>
        <p:spPr/>
        <p:txBody>
          <a:bodyPr/>
          <a:lstStyle/>
          <a:p>
            <a:endParaRPr lang="en-GB" dirty="0"/>
          </a:p>
          <a:p>
            <a:endParaRPr lang="en-GB" dirty="0"/>
          </a:p>
        </p:txBody>
      </p:sp>
      <p:sp>
        <p:nvSpPr>
          <p:cNvPr id="5" name="Content Placeholder 2">
            <a:extLst>
              <a:ext uri="{FF2B5EF4-FFF2-40B4-BE49-F238E27FC236}">
                <a16:creationId xmlns:a16="http://schemas.microsoft.com/office/drawing/2014/main" id="{37013196-99A2-4931-AF45-91702E4BC9E7}"/>
              </a:ext>
            </a:extLst>
          </p:cNvPr>
          <p:cNvSpPr>
            <a:spLocks noGrp="1"/>
          </p:cNvSpPr>
          <p:nvPr>
            <p:ph idx="1"/>
          </p:nvPr>
        </p:nvSpPr>
        <p:spPr>
          <a:xfrm>
            <a:off x="86265" y="1457864"/>
            <a:ext cx="8829136" cy="3195271"/>
          </a:xfrm>
        </p:spPr>
        <p:txBody>
          <a:bodyPr/>
          <a:lstStyle/>
          <a:p>
            <a:pPr marL="0" indent="0">
              <a:buNone/>
            </a:pPr>
            <a:r>
              <a:rPr lang="en-GB" dirty="0"/>
              <a:t>Step 3. Learning objectives by term</a:t>
            </a:r>
          </a:p>
          <a:p>
            <a:r>
              <a:rPr lang="en-GB" dirty="0"/>
              <a:t>look at the syllabus</a:t>
            </a:r>
          </a:p>
          <a:p>
            <a:r>
              <a:rPr lang="en-GB" dirty="0"/>
              <a:t>decide which learning objectives will be covered in each part of the year, e.g. each term within an academic year</a:t>
            </a:r>
          </a:p>
          <a:p>
            <a:r>
              <a:rPr lang="en-GB" dirty="0"/>
              <a:t>decide which learning objectives will be covered on an ongoing basis throughout the year.</a:t>
            </a:r>
          </a:p>
          <a:p>
            <a:pPr marL="0" indent="0">
              <a:buNone/>
            </a:pPr>
            <a:endParaRPr lang="en-GB" dirty="0"/>
          </a:p>
          <a:p>
            <a:pPr marL="0" indent="0">
              <a:buNone/>
            </a:pPr>
            <a:r>
              <a:rPr lang="en-GB" dirty="0"/>
              <a:t>You can mark up the syllabus (e.g. use a colour code) to show the results</a:t>
            </a:r>
          </a:p>
          <a:p>
            <a:endParaRPr lang="en-GB" dirty="0"/>
          </a:p>
          <a:p>
            <a:endParaRPr lang="en-GB" dirty="0"/>
          </a:p>
          <a:p>
            <a:endParaRPr lang="en-GB" dirty="0"/>
          </a:p>
        </p:txBody>
      </p:sp>
    </p:spTree>
    <p:extLst>
      <p:ext uri="{BB962C8B-B14F-4D97-AF65-F5344CB8AC3E}">
        <p14:creationId xmlns:p14="http://schemas.microsoft.com/office/powerpoint/2010/main" val="2386576826"/>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Break</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r>
              <a:rPr lang="en-GB" sz="2800" dirty="0"/>
              <a:t>Please be back in 20 minutes.</a:t>
            </a:r>
          </a:p>
        </p:txBody>
      </p:sp>
    </p:spTree>
    <p:extLst>
      <p:ext uri="{BB962C8B-B14F-4D97-AF65-F5344CB8AC3E}">
        <p14:creationId xmlns:p14="http://schemas.microsoft.com/office/powerpoint/2010/main" val="1863452856"/>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Session 3 – assessment</a:t>
            </a:r>
          </a:p>
        </p:txBody>
      </p:sp>
      <p:sp>
        <p:nvSpPr>
          <p:cNvPr id="4" name="Content Placeholder 3">
            <a:extLst>
              <a:ext uri="{FF2B5EF4-FFF2-40B4-BE49-F238E27FC236}">
                <a16:creationId xmlns:a16="http://schemas.microsoft.com/office/drawing/2014/main" id="{7E4C87E0-2CA5-4071-9A75-8073CAB63632}"/>
              </a:ext>
            </a:extLst>
          </p:cNvPr>
          <p:cNvSpPr>
            <a:spLocks noGrp="1"/>
          </p:cNvSpPr>
          <p:nvPr>
            <p:ph idx="1"/>
          </p:nvPr>
        </p:nvSpPr>
        <p:spPr/>
        <p:txBody>
          <a:bodyPr/>
          <a:lstStyle/>
          <a:p>
            <a:pPr marL="0" indent="0">
              <a:buNone/>
            </a:pPr>
            <a:r>
              <a:rPr lang="en-GB" sz="2800" dirty="0"/>
              <a:t>The objective of this session is to understand the way that candidates are assessed in the reading and writing exam.</a:t>
            </a:r>
          </a:p>
        </p:txBody>
      </p:sp>
    </p:spTree>
    <p:extLst>
      <p:ext uri="{BB962C8B-B14F-4D97-AF65-F5344CB8AC3E}">
        <p14:creationId xmlns:p14="http://schemas.microsoft.com/office/powerpoint/2010/main" val="292328973"/>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Activity 7 – marking candidate scripts</a:t>
            </a:r>
          </a:p>
        </p:txBody>
      </p:sp>
      <p:sp>
        <p:nvSpPr>
          <p:cNvPr id="3" name="Content Placeholder 2"/>
          <p:cNvSpPr>
            <a:spLocks noGrp="1"/>
          </p:cNvSpPr>
          <p:nvPr>
            <p:ph idx="1"/>
          </p:nvPr>
        </p:nvSpPr>
        <p:spPr/>
        <p:txBody>
          <a:bodyPr/>
          <a:lstStyle/>
          <a:p>
            <a:r>
              <a:rPr lang="en-GB" dirty="0"/>
              <a:t>Mark the paper 2 scripts in accordance with the mark schemes provided.</a:t>
            </a:r>
          </a:p>
          <a:p>
            <a:r>
              <a:rPr lang="en-GB" dirty="0"/>
              <a:t>Look at your time zone and compare with another</a:t>
            </a:r>
          </a:p>
          <a:p>
            <a:endParaRPr lang="en-GB" dirty="0"/>
          </a:p>
        </p:txBody>
      </p:sp>
    </p:spTree>
    <p:extLst>
      <p:ext uri="{BB962C8B-B14F-4D97-AF65-F5344CB8AC3E}">
        <p14:creationId xmlns:p14="http://schemas.microsoft.com/office/powerpoint/2010/main" val="3095374122"/>
      </p:ext>
    </p:extLst>
  </p:cSld>
  <p:clrMapOvr>
    <a:masterClrMapping/>
  </p:clrMapOvr>
  <p:transition spd="med">
    <p:fade/>
  </p:transition>
</p:sld>
</file>

<file path=ppt/theme/theme1.xml><?xml version="1.0" encoding="utf-8"?>
<a:theme xmlns:a="http://schemas.openxmlformats.org/drawingml/2006/main" name="ProfDev PPT 4x3 template">
  <a:themeElements>
    <a:clrScheme name="Generic 5-19-1">
      <a:dk1>
        <a:srgbClr val="595959"/>
      </a:dk1>
      <a:lt1>
        <a:srgbClr val="FFFFFF"/>
      </a:lt1>
      <a:dk2>
        <a:srgbClr val="595959"/>
      </a:dk2>
      <a:lt2>
        <a:srgbClr val="F16F91"/>
      </a:lt2>
      <a:accent1>
        <a:srgbClr val="0065BD"/>
      </a:accent1>
      <a:accent2>
        <a:srgbClr val="83CFCA"/>
      </a:accent2>
      <a:accent3>
        <a:srgbClr val="FFFFFF"/>
      </a:accent3>
      <a:accent4>
        <a:srgbClr val="4B4B4B"/>
      </a:accent4>
      <a:accent5>
        <a:srgbClr val="AAB8DB"/>
      </a:accent5>
      <a:accent6>
        <a:srgbClr val="76BBB7"/>
      </a:accent6>
      <a:hlink>
        <a:srgbClr val="0065BD"/>
      </a:hlink>
      <a:folHlink>
        <a:srgbClr val="003C64"/>
      </a:folHlink>
    </a:clrScheme>
    <a:fontScheme name="Generic 5-19">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eneric 5-19 1">
        <a:dk1>
          <a:srgbClr val="595959"/>
        </a:dk1>
        <a:lt1>
          <a:srgbClr val="FFFFFF"/>
        </a:lt1>
        <a:dk2>
          <a:srgbClr val="595959"/>
        </a:dk2>
        <a:lt2>
          <a:srgbClr val="F16F91"/>
        </a:lt2>
        <a:accent1>
          <a:srgbClr val="0065BD"/>
        </a:accent1>
        <a:accent2>
          <a:srgbClr val="83CFCA"/>
        </a:accent2>
        <a:accent3>
          <a:srgbClr val="FFFFFF"/>
        </a:accent3>
        <a:accent4>
          <a:srgbClr val="4B4B4B"/>
        </a:accent4>
        <a:accent5>
          <a:srgbClr val="AAB8DB"/>
        </a:accent5>
        <a:accent6>
          <a:srgbClr val="76BBB7"/>
        </a:accent6>
        <a:hlink>
          <a:srgbClr val="B4D88B"/>
        </a:hlink>
        <a:folHlink>
          <a:srgbClr val="FDC180"/>
        </a:folHlink>
      </a:clrScheme>
      <a:clrMap bg1="lt1" tx1="dk1" bg2="lt2" tx2="dk2" accent1="accent1" accent2="accent2" accent3="accent3" accent4="accent4" accent5="accent5" accent6="accent6" hlink="hlink" folHlink="folHlink"/>
    </a:extraClrScheme>
    <a:extraClrScheme>
      <a:clrScheme name="Generic 5-19 2">
        <a:dk1>
          <a:srgbClr val="595959"/>
        </a:dk1>
        <a:lt1>
          <a:srgbClr val="FFFFFF"/>
        </a:lt1>
        <a:dk2>
          <a:srgbClr val="595959"/>
        </a:dk2>
        <a:lt2>
          <a:srgbClr val="F16F91"/>
        </a:lt2>
        <a:accent1>
          <a:srgbClr val="00B0BA"/>
        </a:accent1>
        <a:accent2>
          <a:srgbClr val="9BCFFF"/>
        </a:accent2>
        <a:accent3>
          <a:srgbClr val="FFFFFF"/>
        </a:accent3>
        <a:accent4>
          <a:srgbClr val="4B4B4B"/>
        </a:accent4>
        <a:accent5>
          <a:srgbClr val="AAD4D9"/>
        </a:accent5>
        <a:accent6>
          <a:srgbClr val="8CBBE7"/>
        </a:accent6>
        <a:hlink>
          <a:srgbClr val="B4D88B"/>
        </a:hlink>
        <a:folHlink>
          <a:srgbClr val="FDC180"/>
        </a:folHlink>
      </a:clrScheme>
      <a:clrMap bg1="lt1" tx1="dk1" bg2="lt2" tx2="dk2" accent1="accent1" accent2="accent2" accent3="accent3" accent4="accent4" accent5="accent5" accent6="accent6" hlink="hlink" folHlink="folHlink"/>
    </a:extraClrScheme>
    <a:extraClrScheme>
      <a:clrScheme name="Generic 5-19 3">
        <a:dk1>
          <a:srgbClr val="595959"/>
        </a:dk1>
        <a:lt1>
          <a:srgbClr val="FFFFFF"/>
        </a:lt1>
        <a:dk2>
          <a:srgbClr val="595959"/>
        </a:dk2>
        <a:lt2>
          <a:srgbClr val="F16F91"/>
        </a:lt2>
        <a:accent1>
          <a:srgbClr val="58A618"/>
        </a:accent1>
        <a:accent2>
          <a:srgbClr val="9BCFFF"/>
        </a:accent2>
        <a:accent3>
          <a:srgbClr val="FFFFFF"/>
        </a:accent3>
        <a:accent4>
          <a:srgbClr val="4B4B4B"/>
        </a:accent4>
        <a:accent5>
          <a:srgbClr val="B4D0AB"/>
        </a:accent5>
        <a:accent6>
          <a:srgbClr val="8CBBE7"/>
        </a:accent6>
        <a:hlink>
          <a:srgbClr val="83CFCA"/>
        </a:hlink>
        <a:folHlink>
          <a:srgbClr val="FDC180"/>
        </a:folHlink>
      </a:clrScheme>
      <a:clrMap bg1="lt1" tx1="dk1" bg2="lt2" tx2="dk2" accent1="accent1" accent2="accent2" accent3="accent3" accent4="accent4" accent5="accent5" accent6="accent6" hlink="hlink" folHlink="folHlink"/>
    </a:extraClrScheme>
    <a:extraClrScheme>
      <a:clrScheme name="Generic 5-19 4">
        <a:dk1>
          <a:srgbClr val="595959"/>
        </a:dk1>
        <a:lt1>
          <a:srgbClr val="FFFFFF"/>
        </a:lt1>
        <a:dk2>
          <a:srgbClr val="595959"/>
        </a:dk2>
        <a:lt2>
          <a:srgbClr val="F16F91"/>
        </a:lt2>
        <a:accent1>
          <a:srgbClr val="E05206"/>
        </a:accent1>
        <a:accent2>
          <a:srgbClr val="83CFCA"/>
        </a:accent2>
        <a:accent3>
          <a:srgbClr val="FFFFFF"/>
        </a:accent3>
        <a:accent4>
          <a:srgbClr val="4B4B4B"/>
        </a:accent4>
        <a:accent5>
          <a:srgbClr val="EDB3AA"/>
        </a:accent5>
        <a:accent6>
          <a:srgbClr val="76BBB7"/>
        </a:accent6>
        <a:hlink>
          <a:srgbClr val="B4D88B"/>
        </a:hlink>
        <a:folHlink>
          <a:srgbClr val="9BCFFF"/>
        </a:folHlink>
      </a:clrScheme>
      <a:clrMap bg1="lt1" tx1="dk1" bg2="lt2" tx2="dk2" accent1="accent1" accent2="accent2" accent3="accent3" accent4="accent4" accent5="accent5" accent6="accent6" hlink="hlink" folHlink="folHlink"/>
    </a:extraClrScheme>
    <a:extraClrScheme>
      <a:clrScheme name="Generic 5-19 5">
        <a:dk1>
          <a:srgbClr val="595959"/>
        </a:dk1>
        <a:lt1>
          <a:srgbClr val="FFFFFF"/>
        </a:lt1>
        <a:dk2>
          <a:srgbClr val="595959"/>
        </a:dk2>
        <a:lt2>
          <a:srgbClr val="FDC180"/>
        </a:lt2>
        <a:accent1>
          <a:srgbClr val="C30045"/>
        </a:accent1>
        <a:accent2>
          <a:srgbClr val="83CFCA"/>
        </a:accent2>
        <a:accent3>
          <a:srgbClr val="FFFFFF"/>
        </a:accent3>
        <a:accent4>
          <a:srgbClr val="4B4B4B"/>
        </a:accent4>
        <a:accent5>
          <a:srgbClr val="DEAAB0"/>
        </a:accent5>
        <a:accent6>
          <a:srgbClr val="76BBB7"/>
        </a:accent6>
        <a:hlink>
          <a:srgbClr val="B4D88B"/>
        </a:hlink>
        <a:folHlink>
          <a:srgbClr val="9BCFFF"/>
        </a:folHlink>
      </a:clrScheme>
      <a:clrMap bg1="lt1" tx1="dk1" bg2="lt2" tx2="dk2" accent1="accent1" accent2="accent2" accent3="accent3" accent4="accent4" accent5="accent5" accent6="accent6" hlink="hlink" folHlink="folHlink"/>
    </a:extraClrScheme>
    <a:extraClrScheme>
      <a:clrScheme name="Generic 5-19 6">
        <a:dk1>
          <a:srgbClr val="595959"/>
        </a:dk1>
        <a:lt1>
          <a:srgbClr val="FFFFFF"/>
        </a:lt1>
        <a:dk2>
          <a:srgbClr val="595959"/>
        </a:dk2>
        <a:lt2>
          <a:srgbClr val="F16F91"/>
        </a:lt2>
        <a:accent1>
          <a:srgbClr val="6E267B"/>
        </a:accent1>
        <a:accent2>
          <a:srgbClr val="83CFCA"/>
        </a:accent2>
        <a:accent3>
          <a:srgbClr val="FFFFFF"/>
        </a:accent3>
        <a:accent4>
          <a:srgbClr val="4B4B4B"/>
        </a:accent4>
        <a:accent5>
          <a:srgbClr val="BAACBF"/>
        </a:accent5>
        <a:accent6>
          <a:srgbClr val="76BBB7"/>
        </a:accent6>
        <a:hlink>
          <a:srgbClr val="B4D88B"/>
        </a:hlink>
        <a:folHlink>
          <a:srgbClr val="FDC1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ore slides NEW BRANDING TEMPLATE FINAL V3" id="{C0DA4344-9C7B-4407-83FA-FB607CBD9FB7}" vid="{FE5B4943-42B8-4A8F-BBFD-FAFCE6638FED}"/>
    </a:ext>
  </a:extLst>
</a:theme>
</file>

<file path=ppt/theme/theme2.xml><?xml version="1.0" encoding="utf-8"?>
<a:theme xmlns:a="http://schemas.openxmlformats.org/drawingml/2006/main" name="Opening and closing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e slides NEW BRANDING TEMPLATE FINAL V3" id="{C0DA4344-9C7B-4407-83FA-FB607CBD9FB7}" vid="{5C5A7A82-4B2D-4F3E-BBFC-0FF36F0DB371}"/>
    </a:ext>
  </a:extLst>
</a:theme>
</file>

<file path=ppt/theme/theme3.xml><?xml version="1.0" encoding="utf-8"?>
<a:theme xmlns:a="http://schemas.openxmlformats.org/drawingml/2006/main" name="Section divider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re slides NEW BRANDING TEMPLATE FINAL V3" id="{C0DA4344-9C7B-4407-83FA-FB607CBD9FB7}" vid="{4A33AD03-FE23-4D40-BD7F-5103A8BC9087}"/>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Core slides NEW BRANDING TEMPLATE FINAL V3</Template>
  <TotalTime>2621</TotalTime>
  <Words>826</Words>
  <Application>Microsoft Office PowerPoint</Application>
  <PresentationFormat>On-screen Show (4:3)</PresentationFormat>
  <Paragraphs>133</Paragraphs>
  <Slides>25</Slides>
  <Notes>18</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25</vt:i4>
      </vt:variant>
    </vt:vector>
  </HeadingPairs>
  <TitlesOfParts>
    <vt:vector size="36" baseType="lpstr">
      <vt:lpstr>ＭＳ Ｐゴシック</vt:lpstr>
      <vt:lpstr>ＭＳ Ｐゴシック</vt:lpstr>
      <vt:lpstr>Arial</vt:lpstr>
      <vt:lpstr>Calibri</vt:lpstr>
      <vt:lpstr>Osaka</vt:lpstr>
      <vt:lpstr>Times</vt:lpstr>
      <vt:lpstr>Times New Roman</vt:lpstr>
      <vt:lpstr>Webdings</vt:lpstr>
      <vt:lpstr>ProfDev PPT 4x3 template</vt:lpstr>
      <vt:lpstr>Opening and closing slides</vt:lpstr>
      <vt:lpstr>Section dividers</vt:lpstr>
      <vt:lpstr>  Cambridge IGCSE English as a Second Language (0510) Extension training Day 2  </vt:lpstr>
      <vt:lpstr>Session 1</vt:lpstr>
      <vt:lpstr>Session 2 – Planning</vt:lpstr>
      <vt:lpstr>Activity 6 - Scheme of work content</vt:lpstr>
      <vt:lpstr>Scheme of work</vt:lpstr>
      <vt:lpstr>Scheme of work</vt:lpstr>
      <vt:lpstr>Break</vt:lpstr>
      <vt:lpstr>Session 3 – assessment</vt:lpstr>
      <vt:lpstr>Activity 7 – marking candidate scripts</vt:lpstr>
      <vt:lpstr>Feedback on marking</vt:lpstr>
      <vt:lpstr>Lunch</vt:lpstr>
      <vt:lpstr>Session 4 – learning from past papers</vt:lpstr>
      <vt:lpstr>Activity 8 – analysing reports</vt:lpstr>
      <vt:lpstr>Session 5 – 2019 updates </vt:lpstr>
      <vt:lpstr>Activity 9 - 2019 updates </vt:lpstr>
      <vt:lpstr>Activity 10 – new skills for 2019  </vt:lpstr>
      <vt:lpstr>General advice </vt:lpstr>
      <vt:lpstr>More advice </vt:lpstr>
      <vt:lpstr>Next steps</vt:lpstr>
      <vt:lpstr>Break </vt:lpstr>
      <vt:lpstr>Session 6 – listening assessment </vt:lpstr>
      <vt:lpstr>Activity 11 – listening assessment </vt:lpstr>
      <vt:lpstr>Activity 12 – listening assessment </vt:lpstr>
      <vt:lpstr>Plenary</vt:lpstr>
      <vt:lpstr>PowerPoint Presentation</vt:lpstr>
    </vt:vector>
  </TitlesOfParts>
  <Company>Cambridge Assessment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day  Extension training  IGCSE, English Second Language (0510)]</dc:title>
  <dc:creator>Sally Burbeary</dc:creator>
  <cp:lastModifiedBy>Sally Burbeary</cp:lastModifiedBy>
  <cp:revision>107</cp:revision>
  <cp:lastPrinted>2018-01-24T14:36:39Z</cp:lastPrinted>
  <dcterms:created xsi:type="dcterms:W3CDTF">2018-01-08T13:58:57Z</dcterms:created>
  <dcterms:modified xsi:type="dcterms:W3CDTF">2018-01-24T16:09:05Z</dcterms:modified>
</cp:coreProperties>
</file>