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18" r:id="rId1"/>
    <p:sldMasterId id="2147484030" r:id="rId2"/>
    <p:sldMasterId id="2147484033" r:id="rId3"/>
  </p:sldMasterIdLst>
  <p:notesMasterIdLst>
    <p:notesMasterId r:id="rId32"/>
  </p:notesMasterIdLst>
  <p:handoutMasterIdLst>
    <p:handoutMasterId r:id="rId33"/>
  </p:handoutMasterIdLst>
  <p:sldIdLst>
    <p:sldId id="277" r:id="rId4"/>
    <p:sldId id="282" r:id="rId5"/>
    <p:sldId id="260" r:id="rId6"/>
    <p:sldId id="288" r:id="rId7"/>
    <p:sldId id="289" r:id="rId8"/>
    <p:sldId id="291" r:id="rId9"/>
    <p:sldId id="292" r:id="rId10"/>
    <p:sldId id="298" r:id="rId11"/>
    <p:sldId id="294" r:id="rId12"/>
    <p:sldId id="299" r:id="rId13"/>
    <p:sldId id="313" r:id="rId14"/>
    <p:sldId id="311" r:id="rId15"/>
    <p:sldId id="302" r:id="rId16"/>
    <p:sldId id="318" r:id="rId17"/>
    <p:sldId id="316" r:id="rId18"/>
    <p:sldId id="320" r:id="rId19"/>
    <p:sldId id="317" r:id="rId20"/>
    <p:sldId id="300" r:id="rId21"/>
    <p:sldId id="301" r:id="rId22"/>
    <p:sldId id="303" r:id="rId23"/>
    <p:sldId id="304" r:id="rId24"/>
    <p:sldId id="305" r:id="rId25"/>
    <p:sldId id="306" r:id="rId26"/>
    <p:sldId id="307" r:id="rId27"/>
    <p:sldId id="308" r:id="rId28"/>
    <p:sldId id="319" r:id="rId29"/>
    <p:sldId id="310" r:id="rId30"/>
    <p:sldId id="280" r:id="rId31"/>
  </p:sldIdLst>
  <p:sldSz cx="9144000" cy="6858000" type="screen4x3"/>
  <p:notesSz cx="6881813" cy="10002838"/>
  <p:defaultTextStyle>
    <a:defPPr>
      <a:defRPr lang="en-US"/>
    </a:defPPr>
    <a:lvl1pPr algn="l" rtl="0" eaLnBrk="0" fontAlgn="base" hangingPunct="0">
      <a:spcBef>
        <a:spcPct val="0"/>
      </a:spcBef>
      <a:spcAft>
        <a:spcPct val="0"/>
      </a:spcAft>
      <a:defRPr sz="2400" kern="1200">
        <a:solidFill>
          <a:schemeClr val="tx1"/>
        </a:solidFill>
        <a:latin typeface="Times" pitchFamily="18" charset="0"/>
        <a:ea typeface="Osaka" charset="-128"/>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Osaka" charset="-128"/>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Osaka" charset="-128"/>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Osaka" charset="-128"/>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Osaka" charset="-128"/>
        <a:cs typeface="+mn-cs"/>
      </a:defRPr>
    </a:lvl5pPr>
    <a:lvl6pPr marL="2286000" algn="l" defTabSz="914400" rtl="0" eaLnBrk="1" latinLnBrk="0" hangingPunct="1">
      <a:defRPr sz="2400" kern="1200">
        <a:solidFill>
          <a:schemeClr val="tx1"/>
        </a:solidFill>
        <a:latin typeface="Times" pitchFamily="18" charset="0"/>
        <a:ea typeface="Osaka" charset="-128"/>
        <a:cs typeface="+mn-cs"/>
      </a:defRPr>
    </a:lvl6pPr>
    <a:lvl7pPr marL="2743200" algn="l" defTabSz="914400" rtl="0" eaLnBrk="1" latinLnBrk="0" hangingPunct="1">
      <a:defRPr sz="2400" kern="1200">
        <a:solidFill>
          <a:schemeClr val="tx1"/>
        </a:solidFill>
        <a:latin typeface="Times" pitchFamily="18" charset="0"/>
        <a:ea typeface="Osaka" charset="-128"/>
        <a:cs typeface="+mn-cs"/>
      </a:defRPr>
    </a:lvl7pPr>
    <a:lvl8pPr marL="3200400" algn="l" defTabSz="914400" rtl="0" eaLnBrk="1" latinLnBrk="0" hangingPunct="1">
      <a:defRPr sz="2400" kern="1200">
        <a:solidFill>
          <a:schemeClr val="tx1"/>
        </a:solidFill>
        <a:latin typeface="Times" pitchFamily="18" charset="0"/>
        <a:ea typeface="Osaka" charset="-128"/>
        <a:cs typeface="+mn-cs"/>
      </a:defRPr>
    </a:lvl8pPr>
    <a:lvl9pPr marL="3657600" algn="l" defTabSz="914400" rtl="0" eaLnBrk="1" latinLnBrk="0" hangingPunct="1">
      <a:defRPr sz="2400" kern="1200">
        <a:solidFill>
          <a:schemeClr val="tx1"/>
        </a:solidFill>
        <a:latin typeface="Times" pitchFamily="18" charset="0"/>
        <a:ea typeface="Osaka"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267B"/>
    <a:srgbClr val="0066CB"/>
    <a:srgbClr val="C707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23" autoAdjust="0"/>
    <p:restoredTop sz="79365" autoAdjust="0"/>
  </p:normalViewPr>
  <p:slideViewPr>
    <p:cSldViewPr>
      <p:cViewPr varScale="1">
        <p:scale>
          <a:sx n="82" d="100"/>
          <a:sy n="82" d="100"/>
        </p:scale>
        <p:origin x="-45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CDB5524C-23C1-492F-8372-57D7B2A12DED}"/>
              </a:ext>
            </a:extLst>
          </p:cNvPr>
          <p:cNvSpPr>
            <a:spLocks noGrp="1"/>
          </p:cNvSpPr>
          <p:nvPr>
            <p:ph type="hdr" sz="quarter"/>
          </p:nvPr>
        </p:nvSpPr>
        <p:spPr>
          <a:xfrm>
            <a:off x="0" y="0"/>
            <a:ext cx="2982119" cy="501879"/>
          </a:xfrm>
          <a:prstGeom prst="rect">
            <a:avLst/>
          </a:prstGeom>
        </p:spPr>
        <p:txBody>
          <a:bodyPr vert="horz" lIns="96478" tIns="48239" rIns="96478" bIns="48239" rtlCol="0"/>
          <a:lstStyle>
            <a:lvl1pPr algn="l">
              <a:defRPr sz="1300"/>
            </a:lvl1pPr>
          </a:lstStyle>
          <a:p>
            <a:endParaRPr lang="en-GB"/>
          </a:p>
        </p:txBody>
      </p:sp>
      <p:sp>
        <p:nvSpPr>
          <p:cNvPr id="3" name="Date Placeholder 2">
            <a:extLst>
              <a:ext uri="{FF2B5EF4-FFF2-40B4-BE49-F238E27FC236}">
                <a16:creationId xmlns:a16="http://schemas.microsoft.com/office/drawing/2014/main" xmlns="" id="{D5BBF755-8D04-4FDD-8951-CF7CF34A3EA2}"/>
              </a:ext>
            </a:extLst>
          </p:cNvPr>
          <p:cNvSpPr>
            <a:spLocks noGrp="1"/>
          </p:cNvSpPr>
          <p:nvPr>
            <p:ph type="dt" sz="quarter" idx="1"/>
          </p:nvPr>
        </p:nvSpPr>
        <p:spPr>
          <a:xfrm>
            <a:off x="3898102" y="0"/>
            <a:ext cx="2982119" cy="501879"/>
          </a:xfrm>
          <a:prstGeom prst="rect">
            <a:avLst/>
          </a:prstGeom>
        </p:spPr>
        <p:txBody>
          <a:bodyPr vert="horz" lIns="96478" tIns="48239" rIns="96478" bIns="48239" rtlCol="0"/>
          <a:lstStyle>
            <a:lvl1pPr algn="r">
              <a:defRPr sz="1300"/>
            </a:lvl1pPr>
          </a:lstStyle>
          <a:p>
            <a:fld id="{641C5760-EB57-4C5B-83E8-0D1D02ADEEDA}" type="datetimeFigureOut">
              <a:rPr lang="en-GB" smtClean="0"/>
              <a:t>26/01/2018</a:t>
            </a:fld>
            <a:endParaRPr lang="en-GB"/>
          </a:p>
        </p:txBody>
      </p:sp>
      <p:sp>
        <p:nvSpPr>
          <p:cNvPr id="4" name="Footer Placeholder 3">
            <a:extLst>
              <a:ext uri="{FF2B5EF4-FFF2-40B4-BE49-F238E27FC236}">
                <a16:creationId xmlns:a16="http://schemas.microsoft.com/office/drawing/2014/main" xmlns="" id="{36C760A5-F6CA-4255-91B3-FCE9EE5EF2CC}"/>
              </a:ext>
            </a:extLst>
          </p:cNvPr>
          <p:cNvSpPr>
            <a:spLocks noGrp="1"/>
          </p:cNvSpPr>
          <p:nvPr>
            <p:ph type="ftr" sz="quarter" idx="2"/>
          </p:nvPr>
        </p:nvSpPr>
        <p:spPr>
          <a:xfrm>
            <a:off x="0" y="9500961"/>
            <a:ext cx="2982119" cy="501878"/>
          </a:xfrm>
          <a:prstGeom prst="rect">
            <a:avLst/>
          </a:prstGeom>
        </p:spPr>
        <p:txBody>
          <a:bodyPr vert="horz" lIns="96478" tIns="48239" rIns="96478" bIns="48239" rtlCol="0" anchor="b"/>
          <a:lstStyle>
            <a:lvl1pPr algn="l">
              <a:defRPr sz="1300"/>
            </a:lvl1pPr>
          </a:lstStyle>
          <a:p>
            <a:endParaRPr lang="en-GB"/>
          </a:p>
        </p:txBody>
      </p:sp>
      <p:sp>
        <p:nvSpPr>
          <p:cNvPr id="5" name="Slide Number Placeholder 4">
            <a:extLst>
              <a:ext uri="{FF2B5EF4-FFF2-40B4-BE49-F238E27FC236}">
                <a16:creationId xmlns:a16="http://schemas.microsoft.com/office/drawing/2014/main" xmlns="" id="{ECC56999-EBC5-47FF-A71D-416C5EF888D5}"/>
              </a:ext>
            </a:extLst>
          </p:cNvPr>
          <p:cNvSpPr>
            <a:spLocks noGrp="1"/>
          </p:cNvSpPr>
          <p:nvPr>
            <p:ph type="sldNum" sz="quarter" idx="3"/>
          </p:nvPr>
        </p:nvSpPr>
        <p:spPr>
          <a:xfrm>
            <a:off x="3898102" y="9500961"/>
            <a:ext cx="2982119" cy="501878"/>
          </a:xfrm>
          <a:prstGeom prst="rect">
            <a:avLst/>
          </a:prstGeom>
        </p:spPr>
        <p:txBody>
          <a:bodyPr vert="horz" lIns="96478" tIns="48239" rIns="96478" bIns="48239" rtlCol="0" anchor="b"/>
          <a:lstStyle>
            <a:lvl1pPr algn="r">
              <a:defRPr sz="1300"/>
            </a:lvl1pPr>
          </a:lstStyle>
          <a:p>
            <a:fld id="{0B06557D-A69B-4222-9990-68769AB56A73}" type="slidenum">
              <a:rPr lang="en-GB" smtClean="0"/>
              <a:t>‹#›</a:t>
            </a:fld>
            <a:endParaRPr lang="en-GB"/>
          </a:p>
        </p:txBody>
      </p:sp>
    </p:spTree>
    <p:extLst>
      <p:ext uri="{BB962C8B-B14F-4D97-AF65-F5344CB8AC3E}">
        <p14:creationId xmlns:p14="http://schemas.microsoft.com/office/powerpoint/2010/main" val="3999343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lvl1pPr>
              <a:defRPr sz="1300">
                <a:latin typeface="Times" pitchFamily="1" charset="0"/>
                <a:ea typeface="Osaka" pitchFamily="-54" charset="-128"/>
                <a:cs typeface="+mn-cs"/>
              </a:defRPr>
            </a:lvl1pPr>
          </a:lstStyle>
          <a:p>
            <a:pPr>
              <a:defRPr/>
            </a:pPr>
            <a:endParaRPr lang="en-US"/>
          </a:p>
        </p:txBody>
      </p:sp>
      <p:sp>
        <p:nvSpPr>
          <p:cNvPr id="8195" name="Rectangle 3"/>
          <p:cNvSpPr>
            <a:spLocks noGrp="1" noChangeArrowheads="1"/>
          </p:cNvSpPr>
          <p:nvPr>
            <p:ph type="dt" idx="1"/>
          </p:nvPr>
        </p:nvSpPr>
        <p:spPr bwMode="auto">
          <a:xfrm>
            <a:off x="3899694" y="0"/>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lvl1pPr algn="r">
              <a:defRPr sz="1300">
                <a:latin typeface="Times" pitchFamily="1" charset="0"/>
                <a:ea typeface="Osaka" pitchFamily="-54" charset="-128"/>
                <a:cs typeface="+mn-cs"/>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942975" y="750888"/>
            <a:ext cx="4997450" cy="37496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7575" y="4751348"/>
            <a:ext cx="5046663" cy="4501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9502696"/>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b" anchorCtr="0" compatLnSpc="1">
            <a:prstTxWarp prst="textNoShape">
              <a:avLst/>
            </a:prstTxWarp>
          </a:bodyPr>
          <a:lstStyle>
            <a:lvl1pPr>
              <a:defRPr sz="1300">
                <a:latin typeface="Times" pitchFamily="1" charset="0"/>
                <a:ea typeface="Osaka" pitchFamily="-54"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899694" y="9502696"/>
            <a:ext cx="2982119" cy="50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478" tIns="48239" rIns="96478" bIns="48239" numCol="1" anchor="b" anchorCtr="0" compatLnSpc="1">
            <a:prstTxWarp prst="textNoShape">
              <a:avLst/>
            </a:prstTxWarp>
          </a:bodyPr>
          <a:lstStyle>
            <a:lvl1pPr algn="r">
              <a:defRPr sz="1300">
                <a:latin typeface="Times" pitchFamily="1" charset="0"/>
                <a:ea typeface="Osaka" pitchFamily="-54" charset="-128"/>
                <a:cs typeface="+mn-cs"/>
              </a:defRPr>
            </a:lvl1pPr>
          </a:lstStyle>
          <a:p>
            <a:pPr>
              <a:defRPr/>
            </a:pPr>
            <a:fld id="{02CFD3ED-F012-4D08-A351-43A3D8551AE6}" type="slidenum">
              <a:rPr lang="en-US"/>
              <a:pPr>
                <a:defRPr/>
              </a:pPr>
              <a:t>‹#›</a:t>
            </a:fld>
            <a:endParaRPr lang="en-US"/>
          </a:p>
        </p:txBody>
      </p:sp>
    </p:spTree>
    <p:extLst>
      <p:ext uri="{BB962C8B-B14F-4D97-AF65-F5344CB8AC3E}">
        <p14:creationId xmlns:p14="http://schemas.microsoft.com/office/powerpoint/2010/main" val="33591882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1pPr>
    <a:lvl2pPr marL="4572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2pPr>
    <a:lvl3pPr marL="9144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3pPr>
    <a:lvl4pPr marL="13716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4pPr>
    <a:lvl5pPr marL="1828800" algn="l" rtl="0" eaLnBrk="0" fontAlgn="base" hangingPunct="0">
      <a:spcBef>
        <a:spcPct val="30000"/>
      </a:spcBef>
      <a:spcAft>
        <a:spcPct val="0"/>
      </a:spcAft>
      <a:defRPr sz="1200" kern="1200">
        <a:solidFill>
          <a:schemeClr val="tx1"/>
        </a:solidFill>
        <a:latin typeface="Times" pitchFamily="1" charset="0"/>
        <a:ea typeface="Osaka" pitchFamily="-54" charset="-128"/>
        <a:cs typeface="Osaka"/>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300">
                <a:solidFill>
                  <a:schemeClr val="tx1"/>
                </a:solidFill>
                <a:latin typeface="Times" charset="0"/>
                <a:ea typeface="Osaka" charset="-128"/>
              </a:defRPr>
            </a:lvl1pPr>
            <a:lvl2pPr marL="783887" indent="-301495">
              <a:spcBef>
                <a:spcPct val="30000"/>
              </a:spcBef>
              <a:defRPr sz="1300">
                <a:solidFill>
                  <a:schemeClr val="tx1"/>
                </a:solidFill>
                <a:latin typeface="Times" charset="0"/>
                <a:ea typeface="Osaka" charset="-128"/>
              </a:defRPr>
            </a:lvl2pPr>
            <a:lvl3pPr marL="1205979" indent="-241196">
              <a:spcBef>
                <a:spcPct val="30000"/>
              </a:spcBef>
              <a:defRPr sz="1300">
                <a:solidFill>
                  <a:schemeClr val="tx1"/>
                </a:solidFill>
                <a:latin typeface="Times" charset="0"/>
                <a:ea typeface="Osaka" charset="-128"/>
              </a:defRPr>
            </a:lvl3pPr>
            <a:lvl4pPr marL="1688371" indent="-241196">
              <a:spcBef>
                <a:spcPct val="30000"/>
              </a:spcBef>
              <a:defRPr sz="1300">
                <a:solidFill>
                  <a:schemeClr val="tx1"/>
                </a:solidFill>
                <a:latin typeface="Times" charset="0"/>
                <a:ea typeface="Osaka" charset="-128"/>
              </a:defRPr>
            </a:lvl4pPr>
            <a:lvl5pPr marL="2170763" indent="-241196">
              <a:spcBef>
                <a:spcPct val="30000"/>
              </a:spcBef>
              <a:defRPr sz="1300">
                <a:solidFill>
                  <a:schemeClr val="tx1"/>
                </a:solidFill>
                <a:latin typeface="Times" charset="0"/>
                <a:ea typeface="Osaka" charset="-128"/>
              </a:defRPr>
            </a:lvl5pPr>
            <a:lvl6pPr marL="2653154" indent="-241196" eaLnBrk="0" fontAlgn="base" hangingPunct="0">
              <a:spcBef>
                <a:spcPct val="30000"/>
              </a:spcBef>
              <a:spcAft>
                <a:spcPct val="0"/>
              </a:spcAft>
              <a:defRPr sz="1300">
                <a:solidFill>
                  <a:schemeClr val="tx1"/>
                </a:solidFill>
                <a:latin typeface="Times" charset="0"/>
                <a:ea typeface="Osaka" charset="-128"/>
              </a:defRPr>
            </a:lvl6pPr>
            <a:lvl7pPr marL="3135546" indent="-241196" eaLnBrk="0" fontAlgn="base" hangingPunct="0">
              <a:spcBef>
                <a:spcPct val="30000"/>
              </a:spcBef>
              <a:spcAft>
                <a:spcPct val="0"/>
              </a:spcAft>
              <a:defRPr sz="1300">
                <a:solidFill>
                  <a:schemeClr val="tx1"/>
                </a:solidFill>
                <a:latin typeface="Times" charset="0"/>
                <a:ea typeface="Osaka" charset="-128"/>
              </a:defRPr>
            </a:lvl7pPr>
            <a:lvl8pPr marL="3617938" indent="-241196" eaLnBrk="0" fontAlgn="base" hangingPunct="0">
              <a:spcBef>
                <a:spcPct val="30000"/>
              </a:spcBef>
              <a:spcAft>
                <a:spcPct val="0"/>
              </a:spcAft>
              <a:defRPr sz="1300">
                <a:solidFill>
                  <a:schemeClr val="tx1"/>
                </a:solidFill>
                <a:latin typeface="Times" charset="0"/>
                <a:ea typeface="Osaka" charset="-128"/>
              </a:defRPr>
            </a:lvl8pPr>
            <a:lvl9pPr marL="4100330" indent="-241196" eaLnBrk="0" fontAlgn="base" hangingPunct="0">
              <a:spcBef>
                <a:spcPct val="30000"/>
              </a:spcBef>
              <a:spcAft>
                <a:spcPct val="0"/>
              </a:spcAft>
              <a:defRPr sz="1300">
                <a:solidFill>
                  <a:schemeClr val="tx1"/>
                </a:solidFill>
                <a:latin typeface="Times" charset="0"/>
                <a:ea typeface="Osaka" charset="-128"/>
              </a:defRPr>
            </a:lvl9pPr>
          </a:lstStyle>
          <a:p>
            <a:pPr>
              <a:spcBef>
                <a:spcPct val="0"/>
              </a:spcBef>
            </a:pPr>
            <a:fld id="{CF5DB213-8396-514C-9F00-3F043D3D00E1}" type="slidenum">
              <a:rPr lang="en-US" altLang="en-US">
                <a:solidFill>
                  <a:prstClr val="black"/>
                </a:solidFill>
              </a:rPr>
              <a:pPr>
                <a:spcBef>
                  <a:spcPct val="0"/>
                </a:spcBef>
              </a:pPr>
              <a:t>1</a:t>
            </a:fld>
            <a:endParaRPr lang="en-US" altLang="en-US">
              <a:solidFill>
                <a:prstClr val="black"/>
              </a:solidFill>
            </a:endParaRPr>
          </a:p>
        </p:txBody>
      </p:sp>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 uri="{FAA26D3D-D897-4be2-8F04-BA451C77F1D7}">
              <ma14:placeholderFlag xmlns:ma14="http://schemas.microsoft.com/office/mac/drawingml/2011/main" xmlns="" val="1"/>
            </a:ext>
          </a:extLst>
        </p:spPr>
        <p:txBody>
          <a:bodyPr/>
          <a:lstStyle/>
          <a:p>
            <a:pPr eaLnBrk="1" hangingPunct="1"/>
            <a:endParaRPr lang="en-GB" altLang="en-US">
              <a:latin typeface="Times" charset="0"/>
              <a:ea typeface="Osaka" charset="-128"/>
            </a:endParaRPr>
          </a:p>
        </p:txBody>
      </p:sp>
    </p:spTree>
    <p:extLst>
      <p:ext uri="{BB962C8B-B14F-4D97-AF65-F5344CB8AC3E}">
        <p14:creationId xmlns:p14="http://schemas.microsoft.com/office/powerpoint/2010/main" val="2899316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reading learning objectives.</a:t>
            </a:r>
          </a:p>
          <a:p>
            <a:r>
              <a:rPr lang="en-GB" altLang="en-US" dirty="0">
                <a:latin typeface="Times" pitchFamily="18" charset="0"/>
                <a:ea typeface="Osaka" charset="-128"/>
              </a:rPr>
              <a:t>Give out a blank past paper 2 and the mark scheme.</a:t>
            </a:r>
          </a:p>
          <a:p>
            <a:r>
              <a:rPr lang="en-GB" altLang="en-US" dirty="0">
                <a:latin typeface="Times" pitchFamily="18" charset="0"/>
                <a:ea typeface="Osaka" charset="-128"/>
              </a:rPr>
              <a:t>Look at Syllabus section 4, page 10, reading learning objectives.</a:t>
            </a:r>
          </a:p>
          <a:p>
            <a:r>
              <a:rPr lang="en-GB" altLang="en-US" dirty="0">
                <a:latin typeface="Times" pitchFamily="18" charset="0"/>
                <a:ea typeface="Osaka" charset="-128"/>
              </a:rPr>
              <a:t>Tip: look at page 2 of the mark scheme – information about where the AO are tested in the paper.</a:t>
            </a:r>
          </a:p>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10</a:t>
            </a:fld>
            <a:endParaRPr lang="en-US" altLang="en-US" sz="1300"/>
          </a:p>
        </p:txBody>
      </p:sp>
    </p:spTree>
    <p:extLst>
      <p:ext uri="{BB962C8B-B14F-4D97-AF65-F5344CB8AC3E}">
        <p14:creationId xmlns:p14="http://schemas.microsoft.com/office/powerpoint/2010/main" val="4275709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reading learning objectives.</a:t>
            </a:r>
          </a:p>
          <a:p>
            <a:r>
              <a:rPr lang="en-GB" altLang="en-US" dirty="0">
                <a:latin typeface="Times" pitchFamily="18" charset="0"/>
                <a:ea typeface="Osaka" charset="-128"/>
              </a:rPr>
              <a:t>Give out a blank past paper 2 and the mark scheme.</a:t>
            </a:r>
          </a:p>
          <a:p>
            <a:r>
              <a:rPr lang="en-GB" altLang="en-US" dirty="0">
                <a:latin typeface="Times" pitchFamily="18" charset="0"/>
                <a:ea typeface="Osaka" charset="-128"/>
              </a:rPr>
              <a:t>Look at Syllabus section 4, page 10, reading learning objectives.</a:t>
            </a:r>
          </a:p>
          <a:p>
            <a:r>
              <a:rPr lang="en-GB" altLang="en-US" dirty="0">
                <a:latin typeface="Times" pitchFamily="18" charset="0"/>
                <a:ea typeface="Osaka" charset="-128"/>
              </a:rPr>
              <a:t>Tip: look at page 2 of the mark scheme – information about where the AO are tested in the paper.</a:t>
            </a:r>
          </a:p>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11</a:t>
            </a:fld>
            <a:endParaRPr lang="en-US" altLang="en-US" sz="1300"/>
          </a:p>
        </p:txBody>
      </p:sp>
    </p:spTree>
    <p:extLst>
      <p:ext uri="{BB962C8B-B14F-4D97-AF65-F5344CB8AC3E}">
        <p14:creationId xmlns:p14="http://schemas.microsoft.com/office/powerpoint/2010/main" val="38329853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Emphasise the need to repeat the IA process with all skills areas and AOs.</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13</a:t>
            </a:fld>
            <a:endParaRPr lang="en-US" altLang="en-US" sz="1300"/>
          </a:p>
        </p:txBody>
      </p:sp>
    </p:spTree>
    <p:extLst>
      <p:ext uri="{BB962C8B-B14F-4D97-AF65-F5344CB8AC3E}">
        <p14:creationId xmlns:p14="http://schemas.microsoft.com/office/powerpoint/2010/main" val="700784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14</a:t>
            </a:fld>
            <a:endParaRPr lang="en-US" altLang="en-US" sz="1300"/>
          </a:p>
        </p:txBody>
      </p:sp>
    </p:spTree>
    <p:extLst>
      <p:ext uri="{BB962C8B-B14F-4D97-AF65-F5344CB8AC3E}">
        <p14:creationId xmlns:p14="http://schemas.microsoft.com/office/powerpoint/2010/main" val="1204484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15</a:t>
            </a:fld>
            <a:endParaRPr lang="en-US"/>
          </a:p>
        </p:txBody>
      </p:sp>
    </p:spTree>
    <p:extLst>
      <p:ext uri="{BB962C8B-B14F-4D97-AF65-F5344CB8AC3E}">
        <p14:creationId xmlns:p14="http://schemas.microsoft.com/office/powerpoint/2010/main" val="1117345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16</a:t>
            </a:fld>
            <a:endParaRPr lang="en-US"/>
          </a:p>
        </p:txBody>
      </p:sp>
    </p:spTree>
    <p:extLst>
      <p:ext uri="{BB962C8B-B14F-4D97-AF65-F5344CB8AC3E}">
        <p14:creationId xmlns:p14="http://schemas.microsoft.com/office/powerpoint/2010/main" val="3224371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17</a:t>
            </a:fld>
            <a:endParaRPr lang="en-US"/>
          </a:p>
        </p:txBody>
      </p:sp>
    </p:spTree>
    <p:extLst>
      <p:ext uri="{BB962C8B-B14F-4D97-AF65-F5344CB8AC3E}">
        <p14:creationId xmlns:p14="http://schemas.microsoft.com/office/powerpoint/2010/main" val="12474318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18</a:t>
            </a:fld>
            <a:endParaRPr lang="en-US" altLang="en-US" sz="1300"/>
          </a:p>
        </p:txBody>
      </p:sp>
    </p:spTree>
    <p:extLst>
      <p:ext uri="{BB962C8B-B14F-4D97-AF65-F5344CB8AC3E}">
        <p14:creationId xmlns:p14="http://schemas.microsoft.com/office/powerpoint/2010/main" val="2236261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19</a:t>
            </a:fld>
            <a:endParaRPr lang="en-US" altLang="en-US" sz="1300"/>
          </a:p>
        </p:txBody>
      </p:sp>
    </p:spTree>
    <p:extLst>
      <p:ext uri="{BB962C8B-B14F-4D97-AF65-F5344CB8AC3E}">
        <p14:creationId xmlns:p14="http://schemas.microsoft.com/office/powerpoint/2010/main" val="3383822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20</a:t>
            </a:fld>
            <a:endParaRPr lang="en-US" altLang="en-US" sz="1300"/>
          </a:p>
        </p:txBody>
      </p:sp>
    </p:spTree>
    <p:extLst>
      <p:ext uri="{BB962C8B-B14F-4D97-AF65-F5344CB8AC3E}">
        <p14:creationId xmlns:p14="http://schemas.microsoft.com/office/powerpoint/2010/main" val="9142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3588" y="838200"/>
            <a:ext cx="5595937" cy="4198938"/>
          </a:xfrm>
          <a:prstGeom prst="rect">
            <a:avLst/>
          </a:prstGeom>
        </p:spPr>
      </p:sp>
      <p:sp>
        <p:nvSpPr>
          <p:cNvPr id="3" name="Notes Placeholder 2"/>
          <p:cNvSpPr>
            <a:spLocks noGrp="1"/>
          </p:cNvSpPr>
          <p:nvPr>
            <p:ph type="body" idx="1"/>
          </p:nvPr>
        </p:nvSpPr>
        <p:spPr/>
        <p:txBody>
          <a:bodyPr/>
          <a:lstStyle/>
          <a:p>
            <a:r>
              <a:rPr lang="en-GB" altLang="en-US" b="1" dirty="0">
                <a:latin typeface="Times"/>
                <a:ea typeface="Osaka" pitchFamily="-32" charset="-128"/>
              </a:rPr>
              <a:t>Delivery Notes</a:t>
            </a:r>
          </a:p>
          <a:p>
            <a:r>
              <a:rPr lang="en-GB" altLang="en-US" dirty="0">
                <a:latin typeface="Times"/>
                <a:ea typeface="Osaka" pitchFamily="-32" charset="-128"/>
              </a:rPr>
              <a:t>Welcome and introduce yourself to the delegates, in more detail, with this slide. Specifically mention teaching experiences, examining work, previous training events you have led. Do not mention</a:t>
            </a:r>
            <a:r>
              <a:rPr lang="en-GB" altLang="en-US" baseline="0" dirty="0">
                <a:latin typeface="Times"/>
                <a:ea typeface="Osaka" pitchFamily="-32" charset="-128"/>
              </a:rPr>
              <a:t> publications unless they are endorsed. Highlight your examining experience but if you have sighted live materials from another syllabus, do not mention this.</a:t>
            </a:r>
          </a:p>
          <a:p>
            <a:r>
              <a:rPr lang="en-GB" altLang="en-US" baseline="0" dirty="0">
                <a:latin typeface="Times"/>
                <a:ea typeface="Osaka" pitchFamily="-32" charset="-128"/>
              </a:rPr>
              <a:t> </a:t>
            </a:r>
            <a:endParaRPr lang="en-GB" altLang="en-US" dirty="0">
              <a:latin typeface="Times"/>
              <a:ea typeface="Osaka" pitchFamily="-32" charset="-128"/>
            </a:endParaRPr>
          </a:p>
          <a:p>
            <a:r>
              <a:rPr lang="en-GB" altLang="en-US" dirty="0">
                <a:latin typeface="Times"/>
                <a:ea typeface="Osaka" pitchFamily="-32" charset="-128"/>
              </a:rPr>
              <a:t>Trainers often feel awkward ‘singing their own praises’. However, an introduction is important because it establishes your credibility with  delegates.</a:t>
            </a:r>
          </a:p>
          <a:p>
            <a:endParaRPr lang="en-GB" altLang="en-US" dirty="0">
              <a:latin typeface="Times"/>
              <a:ea typeface="Osaka" pitchFamily="-32" charset="-128"/>
            </a:endParaRPr>
          </a:p>
          <a:p>
            <a:r>
              <a:rPr lang="en-GB" altLang="en-US" dirty="0">
                <a:latin typeface="Times"/>
                <a:ea typeface="Osaka" pitchFamily="-32" charset="-128"/>
              </a:rPr>
              <a:t>Find out who your delegates are, where they are from,</a:t>
            </a:r>
            <a:r>
              <a:rPr lang="en-GB" altLang="en-US" baseline="0" dirty="0">
                <a:latin typeface="Times"/>
                <a:ea typeface="Osaka" pitchFamily="-32" charset="-128"/>
              </a:rPr>
              <a:t> if they are a Cambridge International school, if they have been teaching the Cambridge International syllabus,  how long they have been teaching, etc. As an ice breaker activity, ask delegates to put their questions/aims on a post it note, then categorise them on the whiteboard, refer back to them during the day and make sure you have responded to all them by the end of the day, or asked the Cambridge staff member present to help you if there are any questions you can’t answer. </a:t>
            </a:r>
            <a:endParaRPr lang="en-GB" altLang="en-US" dirty="0">
              <a:latin typeface="Times"/>
              <a:ea typeface="Osaka" pitchFamily="-32" charset="-128"/>
            </a:endParaRPr>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2</a:t>
            </a:fld>
            <a:endParaRPr lang="en-US" dirty="0"/>
          </a:p>
        </p:txBody>
      </p:sp>
    </p:spTree>
    <p:extLst>
      <p:ext uri="{BB962C8B-B14F-4D97-AF65-F5344CB8AC3E}">
        <p14:creationId xmlns:p14="http://schemas.microsoft.com/office/powerpoint/2010/main" val="23492769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Focus on rainbow grouping.</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21</a:t>
            </a:fld>
            <a:endParaRPr lang="en-US" altLang="en-US" sz="1300"/>
          </a:p>
        </p:txBody>
      </p:sp>
    </p:spTree>
    <p:extLst>
      <p:ext uri="{BB962C8B-B14F-4D97-AF65-F5344CB8AC3E}">
        <p14:creationId xmlns:p14="http://schemas.microsoft.com/office/powerpoint/2010/main" val="12705371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22</a:t>
            </a:fld>
            <a:endParaRPr lang="en-US" altLang="en-US" sz="1300"/>
          </a:p>
        </p:txBody>
      </p:sp>
    </p:spTree>
    <p:extLst>
      <p:ext uri="{BB962C8B-B14F-4D97-AF65-F5344CB8AC3E}">
        <p14:creationId xmlns:p14="http://schemas.microsoft.com/office/powerpoint/2010/main" val="2696839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23</a:t>
            </a:fld>
            <a:endParaRPr lang="en-US" altLang="en-US" sz="1300"/>
          </a:p>
        </p:txBody>
      </p:sp>
    </p:spTree>
    <p:extLst>
      <p:ext uri="{BB962C8B-B14F-4D97-AF65-F5344CB8AC3E}">
        <p14:creationId xmlns:p14="http://schemas.microsoft.com/office/powerpoint/2010/main" val="3477962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24</a:t>
            </a:fld>
            <a:endParaRPr lang="en-US" altLang="en-US" sz="1300"/>
          </a:p>
        </p:txBody>
      </p:sp>
    </p:spTree>
    <p:extLst>
      <p:ext uri="{BB962C8B-B14F-4D97-AF65-F5344CB8AC3E}">
        <p14:creationId xmlns:p14="http://schemas.microsoft.com/office/powerpoint/2010/main" val="3100473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25</a:t>
            </a:fld>
            <a:endParaRPr lang="en-US" altLang="en-US" sz="1300"/>
          </a:p>
        </p:txBody>
      </p:sp>
    </p:spTree>
    <p:extLst>
      <p:ext uri="{BB962C8B-B14F-4D97-AF65-F5344CB8AC3E}">
        <p14:creationId xmlns:p14="http://schemas.microsoft.com/office/powerpoint/2010/main" val="923425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2CFD3ED-F012-4D08-A351-43A3D8551AE6}" type="slidenum">
              <a:rPr lang="en-US" smtClean="0"/>
              <a:pPr>
                <a:defRPr/>
              </a:pPr>
              <a:t>26</a:t>
            </a:fld>
            <a:endParaRPr lang="en-US"/>
          </a:p>
        </p:txBody>
      </p:sp>
    </p:spTree>
    <p:extLst>
      <p:ext uri="{BB962C8B-B14F-4D97-AF65-F5344CB8AC3E}">
        <p14:creationId xmlns:p14="http://schemas.microsoft.com/office/powerpoint/2010/main" val="2899422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27</a:t>
            </a:fld>
            <a:endParaRPr lang="en-US" altLang="en-US" sz="1300"/>
          </a:p>
        </p:txBody>
      </p:sp>
    </p:spTree>
    <p:extLst>
      <p:ext uri="{BB962C8B-B14F-4D97-AF65-F5344CB8AC3E}">
        <p14:creationId xmlns:p14="http://schemas.microsoft.com/office/powerpoint/2010/main" val="2069649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pPr eaLnBrk="1" hangingPunct="1">
              <a:lnSpc>
                <a:spcPct val="80000"/>
              </a:lnSpc>
            </a:pPr>
            <a:r>
              <a:rPr lang="en-GB" altLang="en-US" dirty="0">
                <a:latin typeface="Arial" pitchFamily="34" charset="0"/>
                <a:ea typeface="Osaka" charset="-128"/>
              </a:rPr>
              <a:t>Before you</a:t>
            </a:r>
            <a:r>
              <a:rPr lang="en-GB" altLang="en-US" baseline="0" dirty="0">
                <a:latin typeface="Arial" pitchFamily="34" charset="0"/>
                <a:ea typeface="Osaka" charset="-128"/>
              </a:rPr>
              <a:t> start the training ensure you have delivered all the housekeeping information</a:t>
            </a:r>
            <a:endParaRPr lang="en-GB" altLang="en-US" dirty="0">
              <a:latin typeface="Arial" pitchFamily="34" charset="0"/>
              <a:ea typeface="Osaka" charset="-128"/>
            </a:endParaRPr>
          </a:p>
          <a:p>
            <a:pPr eaLnBrk="1" hangingPunct="1">
              <a:lnSpc>
                <a:spcPct val="80000"/>
              </a:lnSpc>
            </a:pPr>
            <a:r>
              <a:rPr lang="en-GB" altLang="en-US" b="1" dirty="0">
                <a:latin typeface="Arial" pitchFamily="34" charset="0"/>
                <a:ea typeface="Osaka" charset="-128"/>
              </a:rPr>
              <a:t>Health and Safety</a:t>
            </a:r>
          </a:p>
          <a:p>
            <a:pPr eaLnBrk="1" hangingPunct="1">
              <a:lnSpc>
                <a:spcPct val="80000"/>
              </a:lnSpc>
            </a:pPr>
            <a:r>
              <a:rPr lang="en-GB" altLang="en-US" dirty="0">
                <a:latin typeface="Arial" pitchFamily="34" charset="0"/>
                <a:ea typeface="Osaka" charset="-128"/>
              </a:rPr>
              <a:t>General health and safety, e.g.  room temperature, fresh air,</a:t>
            </a:r>
            <a:r>
              <a:rPr lang="en-GB" altLang="en-US" baseline="0" dirty="0">
                <a:latin typeface="Arial" pitchFamily="34" charset="0"/>
                <a:ea typeface="Osaka" charset="-128"/>
              </a:rPr>
              <a:t> </a:t>
            </a:r>
            <a:r>
              <a:rPr lang="en-GB" altLang="en-US" dirty="0">
                <a:latin typeface="Arial" pitchFamily="34" charset="0"/>
                <a:ea typeface="Osaka" charset="-128"/>
              </a:rPr>
              <a:t>first aider,  </a:t>
            </a:r>
          </a:p>
          <a:p>
            <a:pPr eaLnBrk="1" hangingPunct="1">
              <a:lnSpc>
                <a:spcPct val="80000"/>
              </a:lnSpc>
            </a:pPr>
            <a:endParaRPr lang="en-GB" altLang="en-US" dirty="0">
              <a:latin typeface="Arial" pitchFamily="34" charset="0"/>
              <a:ea typeface="Osaka" charset="-128"/>
            </a:endParaRPr>
          </a:p>
          <a:p>
            <a:pPr eaLnBrk="1" hangingPunct="1">
              <a:lnSpc>
                <a:spcPct val="80000"/>
              </a:lnSpc>
            </a:pPr>
            <a:r>
              <a:rPr lang="en-GB" altLang="en-US" b="1" dirty="0">
                <a:latin typeface="Arial" pitchFamily="34" charset="0"/>
                <a:ea typeface="Osaka" charset="-128"/>
              </a:rPr>
              <a:t>Fire Alarms</a:t>
            </a:r>
          </a:p>
          <a:p>
            <a:pPr eaLnBrk="1" hangingPunct="1">
              <a:lnSpc>
                <a:spcPct val="80000"/>
              </a:lnSpc>
            </a:pPr>
            <a:r>
              <a:rPr lang="en-GB" altLang="en-US" dirty="0">
                <a:latin typeface="Arial" pitchFamily="34" charset="0"/>
                <a:ea typeface="Osaka" charset="-128"/>
              </a:rPr>
              <a:t>Check with the venue if there are any planned fire alarms that day and inform the delegates, what time this will be. If the venue is a school, please advise what type of sound the Fire Alarm is, so the Fire Alarm is not confused with any school bell systems.</a:t>
            </a:r>
          </a:p>
          <a:p>
            <a:endParaRPr lang="en-GB" altLang="en-US" dirty="0">
              <a:latin typeface="Times" pitchFamily="18" charset="0"/>
              <a:ea typeface="Osaka" charset="-128"/>
            </a:endParaRPr>
          </a:p>
          <a:p>
            <a:r>
              <a:rPr lang="en-GB" altLang="en-US" b="1" dirty="0">
                <a:latin typeface="Arial" pitchFamily="34" charset="0"/>
                <a:ea typeface="Osaka" charset="-128"/>
              </a:rPr>
              <a:t>Fire Safety</a:t>
            </a:r>
            <a:r>
              <a:rPr lang="en-GB" altLang="en-US" dirty="0">
                <a:latin typeface="Arial" pitchFamily="34" charset="0"/>
                <a:ea typeface="Osaka" charset="-128"/>
              </a:rPr>
              <a:t/>
            </a:r>
            <a:br>
              <a:rPr lang="en-GB" altLang="en-US" dirty="0">
                <a:latin typeface="Arial" pitchFamily="34" charset="0"/>
                <a:ea typeface="Osaka" charset="-128"/>
              </a:rPr>
            </a:br>
            <a:r>
              <a:rPr lang="en-GB" altLang="en-US" dirty="0">
                <a:latin typeface="Arial" pitchFamily="34" charset="0"/>
                <a:ea typeface="Osaka" charset="-128"/>
              </a:rPr>
              <a:t>Inform delegates of the nearest fire exits </a:t>
            </a:r>
          </a:p>
          <a:p>
            <a:endParaRPr lang="en-GB" altLang="en-US" dirty="0">
              <a:latin typeface="Arial" pitchFamily="34" charset="0"/>
              <a:ea typeface="Osaka" charset="-128"/>
            </a:endParaRPr>
          </a:p>
          <a:p>
            <a:endParaRPr lang="en-GB" altLang="en-US" dirty="0">
              <a:latin typeface="Times" pitchFamily="18" charset="0"/>
              <a:ea typeface="Osaka" charset="-128"/>
            </a:endParaRPr>
          </a:p>
          <a:p>
            <a:r>
              <a:rPr lang="en-GB" altLang="en-US" b="1" dirty="0">
                <a:latin typeface="Times" pitchFamily="18" charset="0"/>
                <a:ea typeface="Osaka" charset="-128"/>
              </a:rPr>
              <a:t>Washrooms</a:t>
            </a:r>
          </a:p>
          <a:p>
            <a:r>
              <a:rPr lang="en-GB" altLang="en-US" dirty="0">
                <a:latin typeface="Times" pitchFamily="18" charset="0"/>
                <a:ea typeface="Osaka" charset="-128"/>
              </a:rPr>
              <a:t>Find out where they are in advance</a:t>
            </a:r>
          </a:p>
          <a:p>
            <a:endParaRPr lang="en-GB" altLang="en-US" dirty="0">
              <a:latin typeface="Times" pitchFamily="18" charset="0"/>
              <a:ea typeface="Osaka" charset="-128"/>
            </a:endParaRPr>
          </a:p>
          <a:p>
            <a:r>
              <a:rPr lang="en-GB" altLang="en-US" b="1" dirty="0">
                <a:latin typeface="Times" pitchFamily="18" charset="0"/>
                <a:ea typeface="Osaka" charset="-128"/>
              </a:rPr>
              <a:t>Refreshments</a:t>
            </a:r>
          </a:p>
          <a:p>
            <a:pPr defTabSz="964783">
              <a:defRPr/>
            </a:pPr>
            <a:r>
              <a:rPr lang="en-GB" altLang="en-US" dirty="0">
                <a:latin typeface="Times" pitchFamily="18" charset="0"/>
                <a:ea typeface="Osaka" charset="-128"/>
              </a:rPr>
              <a:t>Ensure that all delegates</a:t>
            </a:r>
            <a:r>
              <a:rPr lang="en-GB" altLang="en-US" baseline="0" dirty="0">
                <a:latin typeface="Times" pitchFamily="18" charset="0"/>
                <a:ea typeface="Osaka" charset="-128"/>
              </a:rPr>
              <a:t> and trainers have access to water and welcome refreshments. </a:t>
            </a:r>
            <a:r>
              <a:rPr lang="en-GB" altLang="en-US" dirty="0">
                <a:latin typeface="Times" pitchFamily="18" charset="0"/>
                <a:ea typeface="Osaka" charset="-128"/>
              </a:rPr>
              <a:t>Establish</a:t>
            </a:r>
            <a:r>
              <a:rPr lang="en-GB" altLang="en-US" baseline="0" dirty="0">
                <a:latin typeface="Times" pitchFamily="18" charset="0"/>
                <a:ea typeface="Osaka" charset="-128"/>
              </a:rPr>
              <a:t> what are the catering arrangements- what, where and when- see next slide for timetable </a:t>
            </a:r>
          </a:p>
          <a:p>
            <a:pPr defTabSz="964783">
              <a:defRPr/>
            </a:pPr>
            <a:endParaRPr lang="en-GB" baseline="0" dirty="0">
              <a:latin typeface="Times" pitchFamily="18" charset="0"/>
              <a:ea typeface="Osaka" charset="-128"/>
            </a:endParaRPr>
          </a:p>
          <a:p>
            <a:pPr defTabSz="964783">
              <a:defRPr/>
            </a:pPr>
            <a:r>
              <a:rPr lang="en-GB" b="1" baseline="0" dirty="0">
                <a:latin typeface="Times" pitchFamily="18" charset="0"/>
                <a:ea typeface="Osaka" charset="-128"/>
              </a:rPr>
              <a:t>Timetable</a:t>
            </a:r>
          </a:p>
          <a:p>
            <a:pPr defTabSz="964783">
              <a:defRPr/>
            </a:pPr>
            <a:endParaRPr lang="en-GB" baseline="0" dirty="0">
              <a:latin typeface="Times" pitchFamily="18" charset="0"/>
              <a:ea typeface="Osaka" charset="-128"/>
            </a:endParaRPr>
          </a:p>
          <a:p>
            <a:pPr defTabSz="964783">
              <a:defRPr/>
            </a:pPr>
            <a:r>
              <a:rPr lang="en-GB" dirty="0"/>
              <a:t>The standard times as advertised on</a:t>
            </a:r>
            <a:r>
              <a:rPr lang="en-GB" baseline="0" dirty="0"/>
              <a:t> the website are 08:00-09:00 registration,  then 09:00- 17:00 on day 1 and 09:00 to 16:00 on day 2.   </a:t>
            </a:r>
            <a:r>
              <a:rPr lang="en-GB" dirty="0"/>
              <a:t>It is important that</a:t>
            </a:r>
            <a:r>
              <a:rPr lang="en-GB" baseline="0" dirty="0"/>
              <a:t> you have sufficient time to get through all the content in the </a:t>
            </a:r>
            <a:r>
              <a:rPr lang="en-GB" baseline="0" dirty="0" err="1"/>
              <a:t>masterpacks</a:t>
            </a:r>
            <a:r>
              <a:rPr lang="en-GB" baseline="0" dirty="0"/>
              <a:t> and follow the timing advice in the Trainer Guide. However you may need to m</a:t>
            </a:r>
            <a:r>
              <a:rPr lang="en-GB" dirty="0"/>
              <a:t>odify your timings according to your local context</a:t>
            </a:r>
            <a:r>
              <a:rPr lang="en-GB" baseline="0" dirty="0"/>
              <a:t> e.g. when the catering is available. Write the new timetable on the white board. You may want to have shorter breaks if you are in the middle of an activity or on the second day you may want to miss out the last break and continue on after lunch. Make sure the whole group is happy with whatever timings are changed. Do not finish earlier than the allotted time as people have paid for a full course. If you do finish early then stay behind until the normal finish time and be there to answer any additional questions.</a:t>
            </a:r>
            <a:endParaRPr lang="en-GB" dirty="0"/>
          </a:p>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3</a:t>
            </a:fld>
            <a:endParaRPr lang="en-US" altLang="en-US" sz="1300"/>
          </a:p>
        </p:txBody>
      </p:sp>
    </p:spTree>
    <p:extLst>
      <p:ext uri="{BB962C8B-B14F-4D97-AF65-F5344CB8AC3E}">
        <p14:creationId xmlns:p14="http://schemas.microsoft.com/office/powerpoint/2010/main" val="271373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4</a:t>
            </a:fld>
            <a:endParaRPr lang="en-US" altLang="en-US" sz="1300"/>
          </a:p>
        </p:txBody>
      </p:sp>
    </p:spTree>
    <p:extLst>
      <p:ext uri="{BB962C8B-B14F-4D97-AF65-F5344CB8AC3E}">
        <p14:creationId xmlns:p14="http://schemas.microsoft.com/office/powerpoint/2010/main" val="5031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5</a:t>
            </a:fld>
            <a:endParaRPr lang="en-US" altLang="en-US" sz="1300"/>
          </a:p>
        </p:txBody>
      </p:sp>
    </p:spTree>
    <p:extLst>
      <p:ext uri="{BB962C8B-B14F-4D97-AF65-F5344CB8AC3E}">
        <p14:creationId xmlns:p14="http://schemas.microsoft.com/office/powerpoint/2010/main" val="4207852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6</a:t>
            </a:fld>
            <a:endParaRPr lang="en-US" altLang="en-US" sz="1300"/>
          </a:p>
        </p:txBody>
      </p:sp>
    </p:spTree>
    <p:extLst>
      <p:ext uri="{BB962C8B-B14F-4D97-AF65-F5344CB8AC3E}">
        <p14:creationId xmlns:p14="http://schemas.microsoft.com/office/powerpoint/2010/main" val="2346019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Teacher self reflection.</a:t>
            </a:r>
          </a:p>
          <a:p>
            <a:r>
              <a:rPr lang="en-GB" altLang="en-US" dirty="0">
                <a:latin typeface="Times" pitchFamily="18" charset="0"/>
                <a:ea typeface="Osaka" charset="-128"/>
              </a:rPr>
              <a:t>Act on this reflection.</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7</a:t>
            </a:fld>
            <a:endParaRPr lang="en-US" altLang="en-US" sz="1300"/>
          </a:p>
        </p:txBody>
      </p:sp>
    </p:spTree>
    <p:extLst>
      <p:ext uri="{BB962C8B-B14F-4D97-AF65-F5344CB8AC3E}">
        <p14:creationId xmlns:p14="http://schemas.microsoft.com/office/powerpoint/2010/main" val="148664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GB" altLang="en-US" dirty="0">
              <a:latin typeface="Times" pitchFamily="18" charset="0"/>
              <a:ea typeface="Osaka" charset="-128"/>
            </a:endParaRP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8</a:t>
            </a:fld>
            <a:endParaRPr lang="en-US" altLang="en-US" sz="1300"/>
          </a:p>
        </p:txBody>
      </p:sp>
    </p:spTree>
    <p:extLst>
      <p:ext uri="{BB962C8B-B14F-4D97-AF65-F5344CB8AC3E}">
        <p14:creationId xmlns:p14="http://schemas.microsoft.com/office/powerpoint/2010/main" val="256719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r>
              <a:rPr lang="en-GB" altLang="en-US" dirty="0">
                <a:latin typeface="Times" pitchFamily="18" charset="0"/>
                <a:ea typeface="Osaka" charset="-128"/>
              </a:rPr>
              <a:t>Initial assessments at the beginning of the course.</a:t>
            </a:r>
          </a:p>
        </p:txBody>
      </p:sp>
      <p:sp>
        <p:nvSpPr>
          <p:cNvPr id="12292" name="Slide Number Placeholder 3"/>
          <p:cNvSpPr>
            <a:spLocks noGrp="1"/>
          </p:cNvSpPr>
          <p:nvPr>
            <p:ph type="sldNum" sz="quarter" idx="5"/>
          </p:nvPr>
        </p:nvSpPr>
        <p:spPr>
          <a:noFill/>
        </p:spPr>
        <p:txBody>
          <a:bodyPr/>
          <a:lstStyle>
            <a:lvl1pPr>
              <a:defRPr sz="2500">
                <a:solidFill>
                  <a:schemeClr val="tx1"/>
                </a:solidFill>
                <a:latin typeface="Times" pitchFamily="18" charset="0"/>
                <a:ea typeface="Osaka" charset="-128"/>
              </a:defRPr>
            </a:lvl1pPr>
            <a:lvl2pPr marL="783887" indent="-301495">
              <a:defRPr sz="2500">
                <a:solidFill>
                  <a:schemeClr val="tx1"/>
                </a:solidFill>
                <a:latin typeface="Times" pitchFamily="18" charset="0"/>
                <a:ea typeface="Osaka" charset="-128"/>
              </a:defRPr>
            </a:lvl2pPr>
            <a:lvl3pPr marL="1205979" indent="-241196">
              <a:defRPr sz="2500">
                <a:solidFill>
                  <a:schemeClr val="tx1"/>
                </a:solidFill>
                <a:latin typeface="Times" pitchFamily="18" charset="0"/>
                <a:ea typeface="Osaka" charset="-128"/>
              </a:defRPr>
            </a:lvl3pPr>
            <a:lvl4pPr marL="1688371" indent="-241196">
              <a:defRPr sz="2500">
                <a:solidFill>
                  <a:schemeClr val="tx1"/>
                </a:solidFill>
                <a:latin typeface="Times" pitchFamily="18" charset="0"/>
                <a:ea typeface="Osaka" charset="-128"/>
              </a:defRPr>
            </a:lvl4pPr>
            <a:lvl5pPr marL="2170763" indent="-241196">
              <a:defRPr sz="2500">
                <a:solidFill>
                  <a:schemeClr val="tx1"/>
                </a:solidFill>
                <a:latin typeface="Times" pitchFamily="18" charset="0"/>
                <a:ea typeface="Osaka" charset="-128"/>
              </a:defRPr>
            </a:lvl5pPr>
            <a:lvl6pPr marL="2653154" indent="-241196" eaLnBrk="0" fontAlgn="base" hangingPunct="0">
              <a:spcBef>
                <a:spcPct val="0"/>
              </a:spcBef>
              <a:spcAft>
                <a:spcPct val="0"/>
              </a:spcAft>
              <a:defRPr sz="2500">
                <a:solidFill>
                  <a:schemeClr val="tx1"/>
                </a:solidFill>
                <a:latin typeface="Times" pitchFamily="18" charset="0"/>
                <a:ea typeface="Osaka" charset="-128"/>
              </a:defRPr>
            </a:lvl6pPr>
            <a:lvl7pPr marL="3135546" indent="-241196" eaLnBrk="0" fontAlgn="base" hangingPunct="0">
              <a:spcBef>
                <a:spcPct val="0"/>
              </a:spcBef>
              <a:spcAft>
                <a:spcPct val="0"/>
              </a:spcAft>
              <a:defRPr sz="2500">
                <a:solidFill>
                  <a:schemeClr val="tx1"/>
                </a:solidFill>
                <a:latin typeface="Times" pitchFamily="18" charset="0"/>
                <a:ea typeface="Osaka" charset="-128"/>
              </a:defRPr>
            </a:lvl7pPr>
            <a:lvl8pPr marL="3617938" indent="-241196" eaLnBrk="0" fontAlgn="base" hangingPunct="0">
              <a:spcBef>
                <a:spcPct val="0"/>
              </a:spcBef>
              <a:spcAft>
                <a:spcPct val="0"/>
              </a:spcAft>
              <a:defRPr sz="2500">
                <a:solidFill>
                  <a:schemeClr val="tx1"/>
                </a:solidFill>
                <a:latin typeface="Times" pitchFamily="18" charset="0"/>
                <a:ea typeface="Osaka" charset="-128"/>
              </a:defRPr>
            </a:lvl8pPr>
            <a:lvl9pPr marL="4100330" indent="-241196" eaLnBrk="0" fontAlgn="base" hangingPunct="0">
              <a:spcBef>
                <a:spcPct val="0"/>
              </a:spcBef>
              <a:spcAft>
                <a:spcPct val="0"/>
              </a:spcAft>
              <a:defRPr sz="2500">
                <a:solidFill>
                  <a:schemeClr val="tx1"/>
                </a:solidFill>
                <a:latin typeface="Times" pitchFamily="18" charset="0"/>
                <a:ea typeface="Osaka" charset="-128"/>
              </a:defRPr>
            </a:lvl9pPr>
          </a:lstStyle>
          <a:p>
            <a:fld id="{E4AAF86D-9062-44DE-8B62-A408CA9A71B2}" type="slidenum">
              <a:rPr lang="en-US" altLang="en-US" sz="1300"/>
              <a:pPr/>
              <a:t>9</a:t>
            </a:fld>
            <a:endParaRPr lang="en-US" altLang="en-US" sz="1300"/>
          </a:p>
        </p:txBody>
      </p:sp>
    </p:spTree>
    <p:extLst>
      <p:ext uri="{BB962C8B-B14F-4D97-AF65-F5344CB8AC3E}">
        <p14:creationId xmlns:p14="http://schemas.microsoft.com/office/powerpoint/2010/main" val="3219654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a:lvl1pPr>
            <a:lvl2pPr>
              <a:defRPr lang="en-US" dirty="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84119639"/>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alone">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892834" y="1579417"/>
            <a:ext cx="7358332" cy="4124350"/>
          </a:xfrm>
        </p:spPr>
        <p:txBody>
          <a:bodyPr anchor="ctr" anchorCtr="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12" name="Title 1">
            <a:extLst>
              <a:ext uri="{FF2B5EF4-FFF2-40B4-BE49-F238E27FC236}">
                <a16:creationId xmlns:a16="http://schemas.microsoft.com/office/drawing/2014/main" xmlns="" id="{8322A998-9A7F-4C15-8BB2-3381EBEB4AFC}"/>
              </a:ext>
            </a:extLst>
          </p:cNvPr>
          <p:cNvSpPr>
            <a:spLocks noGrp="1"/>
          </p:cNvSpPr>
          <p:nvPr>
            <p:ph type="title"/>
          </p:nvPr>
        </p:nvSpPr>
        <p:spPr>
          <a:xfrm>
            <a:off x="171450" y="106363"/>
            <a:ext cx="8870400" cy="779462"/>
          </a:xfrm>
        </p:spPr>
        <p:txBody>
          <a:bodyPr/>
          <a:lstStyle/>
          <a:p>
            <a:r>
              <a:rPr lang="en-US"/>
              <a:t>Click to edit Master title style</a:t>
            </a:r>
            <a:endParaRPr lang="en-US" dirty="0"/>
          </a:p>
        </p:txBody>
      </p:sp>
    </p:spTree>
    <p:extLst>
      <p:ext uri="{BB962C8B-B14F-4D97-AF65-F5344CB8AC3E}">
        <p14:creationId xmlns:p14="http://schemas.microsoft.com/office/powerpoint/2010/main" val="1333672906"/>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892834" y="1579417"/>
            <a:ext cx="7358332" cy="4124350"/>
          </a:xfrm>
        </p:spPr>
        <p:txBody>
          <a:bodyPr anchor="b" anchorCtr="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Drag picture to placeholder or click icon to add</a:t>
            </a:r>
          </a:p>
        </p:txBody>
      </p:sp>
      <p:sp>
        <p:nvSpPr>
          <p:cNvPr id="4" name="Text Placeholder 3"/>
          <p:cNvSpPr>
            <a:spLocks noGrp="1"/>
          </p:cNvSpPr>
          <p:nvPr>
            <p:ph type="body" sz="half" idx="2" hasCustomPrompt="1"/>
          </p:nvPr>
        </p:nvSpPr>
        <p:spPr>
          <a:xfrm>
            <a:off x="892834" y="5729644"/>
            <a:ext cx="5486400" cy="1007586"/>
          </a:xfrm>
        </p:spPr>
        <p:txBody>
          <a:bodyPr lIns="0" tIns="108000"/>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Title 1">
            <a:extLst>
              <a:ext uri="{FF2B5EF4-FFF2-40B4-BE49-F238E27FC236}">
                <a16:creationId xmlns:a16="http://schemas.microsoft.com/office/drawing/2014/main" xmlns="" id="{8322A998-9A7F-4C15-8BB2-3381EBEB4AFC}"/>
              </a:ext>
            </a:extLst>
          </p:cNvPr>
          <p:cNvSpPr>
            <a:spLocks noGrp="1"/>
          </p:cNvSpPr>
          <p:nvPr>
            <p:ph type="title"/>
          </p:nvPr>
        </p:nvSpPr>
        <p:spPr>
          <a:xfrm>
            <a:off x="171450" y="106363"/>
            <a:ext cx="8870400" cy="779462"/>
          </a:xfrm>
        </p:spPr>
        <p:txBody>
          <a:bodyPr/>
          <a:lstStyle/>
          <a:p>
            <a:r>
              <a:rPr lang="en-US"/>
              <a:t>Click to edit Master title style</a:t>
            </a:r>
          </a:p>
        </p:txBody>
      </p:sp>
    </p:spTree>
    <p:extLst>
      <p:ext uri="{BB962C8B-B14F-4D97-AF65-F5344CB8AC3E}">
        <p14:creationId xmlns:p14="http://schemas.microsoft.com/office/powerpoint/2010/main" val="3697125926"/>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85400" y="2347204"/>
            <a:ext cx="6973200" cy="13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gn="l" rtl="0" eaLnBrk="0" fontAlgn="base" hangingPunct="0">
              <a:lnSpc>
                <a:spcPts val="3800"/>
              </a:lnSpc>
              <a:spcBef>
                <a:spcPct val="0"/>
              </a:spcBef>
              <a:spcAft>
                <a:spcPct val="0"/>
              </a:spcAft>
              <a:defRPr lang="en-US" sz="3000" b="1" kern="1200" dirty="0">
                <a:solidFill>
                  <a:schemeClr val="bg1"/>
                </a:solidFill>
                <a:latin typeface="Arial" panose="020B0604020202020204" pitchFamily="34" charset="0"/>
                <a:ea typeface="ＭＳ Ｐゴシック" panose="020B0600070205080204" pitchFamily="34" charset="-128"/>
                <a:cs typeface="Arial" panose="020B0604020202020204" pitchFamily="34" charset="0"/>
              </a:defRPr>
            </a:lvl1pPr>
          </a:lstStyle>
          <a:p>
            <a:pPr lvl="0" algn="l">
              <a:lnSpc>
                <a:spcPts val="3800"/>
              </a:lnSpc>
            </a:pPr>
            <a:r>
              <a:rPr lang="en-GB" dirty="0"/>
              <a:t>Click to edit Master title style</a:t>
            </a:r>
            <a:endParaRPr lang="en-US" dirty="0"/>
          </a:p>
        </p:txBody>
      </p:sp>
      <p:sp>
        <p:nvSpPr>
          <p:cNvPr id="3" name="Subtitle 2"/>
          <p:cNvSpPr>
            <a:spLocks noGrp="1"/>
          </p:cNvSpPr>
          <p:nvPr>
            <p:ph type="subTitle" idx="1"/>
          </p:nvPr>
        </p:nvSpPr>
        <p:spPr>
          <a:xfrm>
            <a:off x="1085850" y="3692929"/>
            <a:ext cx="6972300" cy="1017094"/>
          </a:xfrm>
          <a:prstGeom prst="rect">
            <a:avLst/>
          </a:prstGeom>
        </p:spPr>
        <p:txBody>
          <a:bodyPr lIns="0" rIns="0"/>
          <a:lstStyle>
            <a:lvl1pPr marL="0" indent="0" algn="l" rtl="0" eaLnBrk="0" fontAlgn="base" hangingPunct="0">
              <a:lnSpc>
                <a:spcPts val="3000"/>
              </a:lnSpc>
              <a:spcBef>
                <a:spcPct val="0"/>
              </a:spcBef>
              <a:spcAft>
                <a:spcPct val="0"/>
              </a:spcAft>
              <a:buClr>
                <a:schemeClr val="accent1"/>
              </a:buClr>
              <a:buFont typeface="Webdings" panose="05030102010509060703" pitchFamily="18" charset="2"/>
              <a:buNone/>
              <a:defRPr lang="en-US" sz="2400" kern="1200" dirty="0">
                <a:solidFill>
                  <a:schemeClr val="bg1"/>
                </a:solidFill>
                <a:latin typeface="Arial" panose="020B0604020202020204" pitchFamily="34" charset="0"/>
                <a:ea typeface="ＭＳ Ｐゴシック" panose="020B0600070205080204" pitchFamily="34" charset="-128"/>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3524366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11">
            <a:extLst>
              <a:ext uri="{FF2B5EF4-FFF2-40B4-BE49-F238E27FC236}">
                <a16:creationId xmlns:a16="http://schemas.microsoft.com/office/drawing/2014/main" xmlns="" id="{A1588417-55AB-40DB-872B-C0D132FE4114}"/>
              </a:ext>
            </a:extLst>
          </p:cNvPr>
          <p:cNvSpPr>
            <a:spLocks/>
          </p:cNvSpPr>
          <p:nvPr userDrawn="1"/>
        </p:nvSpPr>
        <p:spPr bwMode="auto">
          <a:xfrm>
            <a:off x="796925" y="4059480"/>
            <a:ext cx="398303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nSpc>
                <a:spcPts val="2400"/>
              </a:lnSpc>
            </a:pPr>
            <a:r>
              <a:rPr lang="en-US" altLang="en-US" sz="1800" dirty="0">
                <a:solidFill>
                  <a:prstClr val="white"/>
                </a:solidFill>
                <a:cs typeface="Arial" panose="020B0604020202020204" pitchFamily="34" charset="0"/>
              </a:rPr>
              <a:t>Email info@cambridgeinternational.org</a:t>
            </a:r>
          </a:p>
          <a:p>
            <a:pPr>
              <a:lnSpc>
                <a:spcPts val="2400"/>
              </a:lnSpc>
            </a:pPr>
            <a:r>
              <a:rPr lang="en-US" altLang="en-US" sz="1800" dirty="0">
                <a:solidFill>
                  <a:prstClr val="white"/>
                </a:solidFill>
                <a:cs typeface="Arial" panose="020B0604020202020204" pitchFamily="34" charset="0"/>
              </a:rPr>
              <a:t>or telephone +44 1223 553554</a:t>
            </a:r>
            <a:endParaRPr lang="en-GB" altLang="en-US" sz="1800" dirty="0">
              <a:solidFill>
                <a:prstClr val="white"/>
              </a:solidFill>
              <a:cs typeface="Arial" panose="020B0604020202020204" pitchFamily="34" charset="0"/>
            </a:endParaRPr>
          </a:p>
        </p:txBody>
      </p:sp>
      <p:sp>
        <p:nvSpPr>
          <p:cNvPr id="4" name="Rectangle 12">
            <a:extLst>
              <a:ext uri="{FF2B5EF4-FFF2-40B4-BE49-F238E27FC236}">
                <a16:creationId xmlns:a16="http://schemas.microsoft.com/office/drawing/2014/main" xmlns="" id="{CD83F60E-AE78-4AC6-AB46-EC8007A8FE27}"/>
              </a:ext>
            </a:extLst>
          </p:cNvPr>
          <p:cNvSpPr>
            <a:spLocks/>
          </p:cNvSpPr>
          <p:nvPr userDrawn="1"/>
        </p:nvSpPr>
        <p:spPr bwMode="auto">
          <a:xfrm>
            <a:off x="796925" y="2516430"/>
            <a:ext cx="7305675"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en-US" sz="3000" b="1" dirty="0">
                <a:solidFill>
                  <a:prstClr val="white"/>
                </a:solidFill>
                <a:cs typeface="Arial" panose="020B0604020202020204" pitchFamily="34" charset="0"/>
              </a:rPr>
              <a:t>Learn more!</a:t>
            </a:r>
          </a:p>
          <a:p>
            <a:r>
              <a:rPr lang="en-GB" altLang="en-US" sz="3000" dirty="0">
                <a:solidFill>
                  <a:prstClr val="white"/>
                </a:solidFill>
                <a:cs typeface="Arial" panose="020B0604020202020204" pitchFamily="34" charset="0"/>
              </a:rPr>
              <a:t>Getting in touch with Cambridge is easy</a:t>
            </a:r>
          </a:p>
        </p:txBody>
      </p:sp>
    </p:spTree>
    <p:extLst>
      <p:ext uri="{BB962C8B-B14F-4D97-AF65-F5344CB8AC3E}">
        <p14:creationId xmlns:p14="http://schemas.microsoft.com/office/powerpoint/2010/main" val="1806279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17207D-96F5-450D-A51E-BFD4C695F35A}"/>
              </a:ext>
            </a:extLst>
          </p:cNvPr>
          <p:cNvSpPr>
            <a:spLocks noGrp="1"/>
          </p:cNvSpPr>
          <p:nvPr>
            <p:ph type="ctrTitle"/>
          </p:nvPr>
        </p:nvSpPr>
        <p:spPr>
          <a:xfrm>
            <a:off x="608296" y="2971799"/>
            <a:ext cx="7904388" cy="2402133"/>
          </a:xfrm>
          <a:prstGeom prst="rect">
            <a:avLst/>
          </a:prstGeom>
        </p:spPr>
        <p:txBody>
          <a:bodyPr anchor="t">
            <a:normAutofit/>
          </a:bodyPr>
          <a:lstStyle>
            <a:lvl1pPr algn="l">
              <a:defRPr sz="45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xmlns="" id="{F468D2BD-0F7E-472F-A9EA-7F351E6A6ED0}"/>
              </a:ext>
            </a:extLst>
          </p:cNvPr>
          <p:cNvSpPr>
            <a:spLocks noGrp="1"/>
          </p:cNvSpPr>
          <p:nvPr>
            <p:ph type="subTitle" idx="1"/>
          </p:nvPr>
        </p:nvSpPr>
        <p:spPr>
          <a:xfrm>
            <a:off x="608295" y="1163638"/>
            <a:ext cx="7895597" cy="1655761"/>
          </a:xfrm>
          <a:prstGeom prst="rect">
            <a:avLst/>
          </a:prstGeo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1130191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645" y="1466491"/>
            <a:ext cx="4392000" cy="524486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Clr>
                <a:srgbClr val="8B2682"/>
              </a:buClr>
              <a:defRPr lang="en-US" sz="2000" dirty="0" smtClean="0"/>
            </a:lvl1pPr>
            <a:lvl2pPr>
              <a:buClr>
                <a:srgbClr val="8B2682"/>
              </a:buCl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563374" y="1466491"/>
            <a:ext cx="4392000" cy="481353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Clr>
                <a:srgbClr val="8B2682"/>
              </a:buClr>
              <a:defRPr lang="en-US" sz="2000" dirty="0" smtClean="0"/>
            </a:lvl1pPr>
            <a:lvl2pPr>
              <a:buClr>
                <a:srgbClr val="8B2682"/>
              </a:buCl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383987276"/>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 wider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645" y="1466491"/>
            <a:ext cx="3488691" cy="525348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dirty="0" smtClean="0"/>
            </a:lvl1pPr>
            <a:lvl2pP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3683479" y="1466491"/>
            <a:ext cx="5343895" cy="480491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dirty="0" smtClean="0"/>
            </a:lvl1pPr>
            <a:lvl2pPr>
              <a:defRPr lang="en-US" sz="1600" dirty="0" smtClean="0"/>
            </a:lvl2pPr>
            <a:lvl3pPr>
              <a:defRPr lang="en-US" sz="2000" dirty="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255375675"/>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with picture be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F3CCAE-26AC-43C2-AB5A-15BC5FEC6C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6A332195-3F61-4E60-9680-1C12B43AF321}"/>
              </a:ext>
            </a:extLst>
          </p:cNvPr>
          <p:cNvSpPr>
            <a:spLocks noGrp="1"/>
          </p:cNvSpPr>
          <p:nvPr>
            <p:ph idx="1"/>
          </p:nvPr>
        </p:nvSpPr>
        <p:spPr>
          <a:xfrm>
            <a:off x="86265" y="1457865"/>
            <a:ext cx="8829136" cy="277770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smtClean="0"/>
            </a:lvl1pPr>
            <a:lvl2pPr>
              <a:defRPr lang="en-US" dirty="0" smtClean="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a:extLst>
              <a:ext uri="{FF2B5EF4-FFF2-40B4-BE49-F238E27FC236}">
                <a16:creationId xmlns:a16="http://schemas.microsoft.com/office/drawing/2014/main" xmlns="" id="{8EA35731-3651-41BB-A8BB-EE02757DFF72}"/>
              </a:ext>
            </a:extLst>
          </p:cNvPr>
          <p:cNvSpPr>
            <a:spLocks noGrp="1"/>
          </p:cNvSpPr>
          <p:nvPr>
            <p:ph type="pic" sz="quarter" idx="10"/>
          </p:nvPr>
        </p:nvSpPr>
        <p:spPr>
          <a:xfrm>
            <a:off x="266700" y="4425351"/>
            <a:ext cx="8648700" cy="1837337"/>
          </a:xfrm>
        </p:spPr>
        <p:txBody>
          <a:bodyPr/>
          <a:lstStyle/>
          <a:p>
            <a:r>
              <a:rPr lang="en-US"/>
              <a:t>Click icon to add picture</a:t>
            </a:r>
            <a:endParaRPr lang="en-GB"/>
          </a:p>
        </p:txBody>
      </p:sp>
    </p:spTree>
    <p:extLst>
      <p:ext uri="{BB962C8B-B14F-4D97-AF65-F5344CB8AC3E}">
        <p14:creationId xmlns:p14="http://schemas.microsoft.com/office/powerpoint/2010/main" val="3394898262"/>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ith picture and caption be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F3CCAE-26AC-43C2-AB5A-15BC5FEC6C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6A332195-3F61-4E60-9680-1C12B43AF321}"/>
              </a:ext>
            </a:extLst>
          </p:cNvPr>
          <p:cNvSpPr>
            <a:spLocks noGrp="1"/>
          </p:cNvSpPr>
          <p:nvPr>
            <p:ph idx="1"/>
          </p:nvPr>
        </p:nvSpPr>
        <p:spPr>
          <a:xfrm>
            <a:off x="86265" y="1457865"/>
            <a:ext cx="8829136" cy="277770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dirty="0" smtClean="0"/>
            </a:lvl1pPr>
            <a:lvl2pPr>
              <a:defRPr lang="en-US" dirty="0" smtClean="0"/>
            </a:lvl2pPr>
            <a:lvl3pPr>
              <a:defRPr lang="en-US" dirty="0"/>
            </a:lvl3pPr>
            <a:lvl4pPr>
              <a:defRPr/>
            </a:lvl4pPr>
          </a:lstStyle>
          <a:p>
            <a:pPr lvl="0"/>
            <a:r>
              <a:rPr lang="en-US"/>
              <a:t>Edit Master text styles</a:t>
            </a:r>
          </a:p>
          <a:p>
            <a:pPr lvl="1"/>
            <a:r>
              <a:rPr lang="en-US"/>
              <a:t>Second level</a:t>
            </a:r>
          </a:p>
          <a:p>
            <a:pPr lvl="2"/>
            <a:r>
              <a:rPr lang="en-US"/>
              <a:t>Third level</a:t>
            </a:r>
          </a:p>
          <a:p>
            <a:pPr lvl="3"/>
            <a:r>
              <a:rPr lang="en-US"/>
              <a:t>Fourth level</a:t>
            </a:r>
          </a:p>
        </p:txBody>
      </p:sp>
      <p:sp>
        <p:nvSpPr>
          <p:cNvPr id="5" name="Picture Placeholder 4">
            <a:extLst>
              <a:ext uri="{FF2B5EF4-FFF2-40B4-BE49-F238E27FC236}">
                <a16:creationId xmlns:a16="http://schemas.microsoft.com/office/drawing/2014/main" xmlns="" id="{8EA35731-3651-41BB-A8BB-EE02757DFF72}"/>
              </a:ext>
            </a:extLst>
          </p:cNvPr>
          <p:cNvSpPr>
            <a:spLocks noGrp="1"/>
          </p:cNvSpPr>
          <p:nvPr>
            <p:ph type="pic" sz="quarter" idx="10"/>
          </p:nvPr>
        </p:nvSpPr>
        <p:spPr>
          <a:xfrm>
            <a:off x="266700" y="4425350"/>
            <a:ext cx="2224800" cy="2225615"/>
          </a:xfrm>
        </p:spPr>
        <p:txBody>
          <a:bodyPr/>
          <a:lstStyle/>
          <a:p>
            <a:r>
              <a:rPr lang="en-US"/>
              <a:t>Click icon to add picture</a:t>
            </a:r>
            <a:endParaRPr lang="en-GB"/>
          </a:p>
        </p:txBody>
      </p:sp>
      <p:sp>
        <p:nvSpPr>
          <p:cNvPr id="6" name="Text Placeholder 5">
            <a:extLst>
              <a:ext uri="{FF2B5EF4-FFF2-40B4-BE49-F238E27FC236}">
                <a16:creationId xmlns:a16="http://schemas.microsoft.com/office/drawing/2014/main" xmlns="" id="{26FA913D-AA74-44A9-9B48-40DC7B3C51BB}"/>
              </a:ext>
            </a:extLst>
          </p:cNvPr>
          <p:cNvSpPr>
            <a:spLocks noGrp="1"/>
          </p:cNvSpPr>
          <p:nvPr>
            <p:ph type="body" sz="quarter" idx="11"/>
          </p:nvPr>
        </p:nvSpPr>
        <p:spPr>
          <a:xfrm>
            <a:off x="2491501" y="4313808"/>
            <a:ext cx="6423900" cy="195759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lang="en-US" sz="2000" smtClean="0">
                <a:solidFill>
                  <a:srgbClr val="55C2E6"/>
                </a:solidFill>
              </a:defRPr>
            </a:lvl1pPr>
            <a:lvl2pPr>
              <a:defRPr lang="en-US" smtClean="0"/>
            </a:lvl2pPr>
            <a:lvl3pPr>
              <a:defRPr lang="en-US" sz="2000" smtClean="0">
                <a:solidFill>
                  <a:srgbClr val="8B2682"/>
                </a:solidFill>
              </a:defRPr>
            </a:lvl3pPr>
            <a:lvl4pPr>
              <a:defRPr lang="en-US" smtClean="0"/>
            </a:lvl4pPr>
            <a:lvl5pPr>
              <a:defRPr lang="en-GB"/>
            </a:lvl5pPr>
          </a:lstStyle>
          <a:p>
            <a:pPr lvl="0"/>
            <a:r>
              <a:rPr lang="en-US"/>
              <a:t>Edit Master text styles</a:t>
            </a:r>
          </a:p>
        </p:txBody>
      </p:sp>
    </p:spTree>
    <p:extLst>
      <p:ext uri="{BB962C8B-B14F-4D97-AF65-F5344CB8AC3E}">
        <p14:creationId xmlns:p14="http://schemas.microsoft.com/office/powerpoint/2010/main" val="230164120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88D1416-1AC9-4276-BC16-D4B01BA865EA}"/>
              </a:ext>
            </a:extLst>
          </p:cNvPr>
          <p:cNvSpPr>
            <a:spLocks noGrp="1"/>
          </p:cNvSpPr>
          <p:nvPr>
            <p:ph type="title"/>
          </p:nvPr>
        </p:nvSpPr>
        <p:spPr>
          <a:xfrm>
            <a:off x="171449" y="106363"/>
            <a:ext cx="8877659" cy="779462"/>
          </a:xfrm>
        </p:spPr>
        <p:txBody>
          <a:bodyPr/>
          <a:lstStyle/>
          <a:p>
            <a:r>
              <a:rPr lang="en-US"/>
              <a:t>Click to edit Master title style</a:t>
            </a:r>
            <a:endParaRPr lang="en-GB"/>
          </a:p>
        </p:txBody>
      </p:sp>
      <p:sp>
        <p:nvSpPr>
          <p:cNvPr id="7" name="Text Placeholder 6">
            <a:extLst>
              <a:ext uri="{FF2B5EF4-FFF2-40B4-BE49-F238E27FC236}">
                <a16:creationId xmlns:a16="http://schemas.microsoft.com/office/drawing/2014/main" xmlns="" id="{2704DFA2-5B9D-42B9-9EBE-26313319BB1F}"/>
              </a:ext>
            </a:extLst>
          </p:cNvPr>
          <p:cNvSpPr>
            <a:spLocks noGrp="1"/>
          </p:cNvSpPr>
          <p:nvPr>
            <p:ph type="body" sz="quarter" idx="10"/>
          </p:nvPr>
        </p:nvSpPr>
        <p:spPr>
          <a:xfrm>
            <a:off x="838352" y="2425700"/>
            <a:ext cx="7343623" cy="1954213"/>
          </a:xfrm>
        </p:spPr>
        <p:txBody>
          <a:bodyPr/>
          <a:lstStyle/>
          <a:p>
            <a:pPr lvl="0"/>
            <a:r>
              <a:rPr lang="en-US"/>
              <a:t>Edit Master text styles</a:t>
            </a:r>
          </a:p>
        </p:txBody>
      </p:sp>
      <p:sp>
        <p:nvSpPr>
          <p:cNvPr id="8" name="Freeform 256">
            <a:extLst>
              <a:ext uri="{FF2B5EF4-FFF2-40B4-BE49-F238E27FC236}">
                <a16:creationId xmlns:a16="http://schemas.microsoft.com/office/drawing/2014/main" xmlns="" id="{CB2A70C2-79BC-4F16-BF25-F3395D9C2DA6}"/>
              </a:ext>
            </a:extLst>
          </p:cNvPr>
          <p:cNvSpPr>
            <a:spLocks noEditPoints="1"/>
          </p:cNvSpPr>
          <p:nvPr userDrawn="1"/>
        </p:nvSpPr>
        <p:spPr bwMode="auto">
          <a:xfrm>
            <a:off x="325438" y="1357313"/>
            <a:ext cx="1181100" cy="1090612"/>
          </a:xfrm>
          <a:custGeom>
            <a:avLst/>
            <a:gdLst>
              <a:gd name="T0" fmla="*/ 2147483646 w 808"/>
              <a:gd name="T1" fmla="*/ 2147483646 h 746"/>
              <a:gd name="T2" fmla="*/ 0 w 808"/>
              <a:gd name="T3" fmla="*/ 2147483646 h 746"/>
              <a:gd name="T4" fmla="*/ 0 w 808"/>
              <a:gd name="T5" fmla="*/ 2147483646 h 746"/>
              <a:gd name="T6" fmla="*/ 2147483646 w 808"/>
              <a:gd name="T7" fmla="*/ 2147483646 h 746"/>
              <a:gd name="T8" fmla="*/ 2147483646 w 808"/>
              <a:gd name="T9" fmla="*/ 2147483646 h 746"/>
              <a:gd name="T10" fmla="*/ 2147483646 w 808"/>
              <a:gd name="T11" fmla="*/ 2147483646 h 746"/>
              <a:gd name="T12" fmla="*/ 2147483646 w 808"/>
              <a:gd name="T13" fmla="*/ 2147483646 h 746"/>
              <a:gd name="T14" fmla="*/ 2147483646 w 808"/>
              <a:gd name="T15" fmla="*/ 2147483646 h 746"/>
              <a:gd name="T16" fmla="*/ 2147483646 w 808"/>
              <a:gd name="T17" fmla="*/ 2147483646 h 746"/>
              <a:gd name="T18" fmla="*/ 2147483646 w 808"/>
              <a:gd name="T19" fmla="*/ 2147483646 h 746"/>
              <a:gd name="T20" fmla="*/ 2147483646 w 808"/>
              <a:gd name="T21" fmla="*/ 0 h 746"/>
              <a:gd name="T22" fmla="*/ 2147483646 w 808"/>
              <a:gd name="T23" fmla="*/ 2147483646 h 746"/>
              <a:gd name="T24" fmla="*/ 2147483646 w 808"/>
              <a:gd name="T25" fmla="*/ 2147483646 h 746"/>
              <a:gd name="T26" fmla="*/ 2147483646 w 808"/>
              <a:gd name="T27" fmla="*/ 2147483646 h 746"/>
              <a:gd name="T28" fmla="*/ 2147483646 w 808"/>
              <a:gd name="T29" fmla="*/ 2147483646 h 746"/>
              <a:gd name="T30" fmla="*/ 2147483646 w 808"/>
              <a:gd name="T31" fmla="*/ 2147483646 h 746"/>
              <a:gd name="T32" fmla="*/ 2147483646 w 808"/>
              <a:gd name="T33" fmla="*/ 2147483646 h 746"/>
              <a:gd name="T34" fmla="*/ 2147483646 w 808"/>
              <a:gd name="T35" fmla="*/ 2147483646 h 746"/>
              <a:gd name="T36" fmla="*/ 2147483646 w 808"/>
              <a:gd name="T37" fmla="*/ 2147483646 h 746"/>
              <a:gd name="T38" fmla="*/ 2147483646 w 808"/>
              <a:gd name="T39" fmla="*/ 2147483646 h 746"/>
              <a:gd name="T40" fmla="*/ 2147483646 w 808"/>
              <a:gd name="T41" fmla="*/ 2147483646 h 746"/>
              <a:gd name="T42" fmla="*/ 2147483646 w 808"/>
              <a:gd name="T43" fmla="*/ 2147483646 h 746"/>
              <a:gd name="T44" fmla="*/ 2147483646 w 808"/>
              <a:gd name="T45" fmla="*/ 2147483646 h 746"/>
              <a:gd name="T46" fmla="*/ 2147483646 w 808"/>
              <a:gd name="T47" fmla="*/ 2147483646 h 746"/>
              <a:gd name="T48" fmla="*/ 2147483646 w 808"/>
              <a:gd name="T49" fmla="*/ 2147483646 h 746"/>
              <a:gd name="T50" fmla="*/ 2147483646 w 808"/>
              <a:gd name="T51" fmla="*/ 2147483646 h 746"/>
              <a:gd name="T52" fmla="*/ 2147483646 w 808"/>
              <a:gd name="T53" fmla="*/ 2147483646 h 746"/>
              <a:gd name="T54" fmla="*/ 2147483646 w 808"/>
              <a:gd name="T55" fmla="*/ 2147483646 h 746"/>
              <a:gd name="T56" fmla="*/ 2147483646 w 808"/>
              <a:gd name="T57" fmla="*/ 2147483646 h 746"/>
              <a:gd name="T58" fmla="*/ 2147483646 w 808"/>
              <a:gd name="T59" fmla="*/ 2147483646 h 746"/>
              <a:gd name="T60" fmla="*/ 2147483646 w 808"/>
              <a:gd name="T61" fmla="*/ 2147483646 h 746"/>
              <a:gd name="T62" fmla="*/ 2147483646 w 808"/>
              <a:gd name="T63" fmla="*/ 0 h 746"/>
              <a:gd name="T64" fmla="*/ 2147483646 w 808"/>
              <a:gd name="T65" fmla="*/ 2147483646 h 746"/>
              <a:gd name="T66" fmla="*/ 2147483646 w 808"/>
              <a:gd name="T67" fmla="*/ 2147483646 h 746"/>
              <a:gd name="T68" fmla="*/ 2147483646 w 808"/>
              <a:gd name="T69" fmla="*/ 2147483646 h 746"/>
              <a:gd name="T70" fmla="*/ 2147483646 w 808"/>
              <a:gd name="T71" fmla="*/ 2147483646 h 746"/>
              <a:gd name="T72" fmla="*/ 2147483646 w 808"/>
              <a:gd name="T73" fmla="*/ 2147483646 h 746"/>
              <a:gd name="T74" fmla="*/ 2147483646 w 808"/>
              <a:gd name="T75" fmla="*/ 2147483646 h 746"/>
              <a:gd name="T76" fmla="*/ 2147483646 w 808"/>
              <a:gd name="T77" fmla="*/ 2147483646 h 746"/>
              <a:gd name="T78" fmla="*/ 2147483646 w 808"/>
              <a:gd name="T79" fmla="*/ 2147483646 h 746"/>
              <a:gd name="T80" fmla="*/ 2147483646 w 808"/>
              <a:gd name="T81" fmla="*/ 2147483646 h 746"/>
              <a:gd name="T82" fmla="*/ 2147483646 w 808"/>
              <a:gd name="T83" fmla="*/ 2147483646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08" h="746">
                <a:moveTo>
                  <a:pt x="300" y="422"/>
                </a:moveTo>
                <a:lnTo>
                  <a:pt x="300" y="746"/>
                </a:lnTo>
                <a:lnTo>
                  <a:pt x="0" y="746"/>
                </a:lnTo>
                <a:lnTo>
                  <a:pt x="0" y="490"/>
                </a:lnTo>
                <a:lnTo>
                  <a:pt x="0" y="440"/>
                </a:lnTo>
                <a:lnTo>
                  <a:pt x="2" y="392"/>
                </a:lnTo>
                <a:lnTo>
                  <a:pt x="6" y="350"/>
                </a:lnTo>
                <a:lnTo>
                  <a:pt x="12" y="310"/>
                </a:lnTo>
                <a:lnTo>
                  <a:pt x="20" y="274"/>
                </a:lnTo>
                <a:lnTo>
                  <a:pt x="28" y="242"/>
                </a:lnTo>
                <a:lnTo>
                  <a:pt x="38" y="212"/>
                </a:lnTo>
                <a:lnTo>
                  <a:pt x="50" y="188"/>
                </a:lnTo>
                <a:lnTo>
                  <a:pt x="66" y="158"/>
                </a:lnTo>
                <a:lnTo>
                  <a:pt x="86" y="130"/>
                </a:lnTo>
                <a:lnTo>
                  <a:pt x="110" y="104"/>
                </a:lnTo>
                <a:lnTo>
                  <a:pt x="134" y="78"/>
                </a:lnTo>
                <a:lnTo>
                  <a:pt x="160" y="56"/>
                </a:lnTo>
                <a:lnTo>
                  <a:pt x="190" y="36"/>
                </a:lnTo>
                <a:lnTo>
                  <a:pt x="222" y="16"/>
                </a:lnTo>
                <a:lnTo>
                  <a:pt x="256" y="0"/>
                </a:lnTo>
                <a:lnTo>
                  <a:pt x="324" y="108"/>
                </a:lnTo>
                <a:lnTo>
                  <a:pt x="304" y="118"/>
                </a:lnTo>
                <a:lnTo>
                  <a:pt x="284" y="128"/>
                </a:lnTo>
                <a:lnTo>
                  <a:pt x="266" y="140"/>
                </a:lnTo>
                <a:lnTo>
                  <a:pt x="250" y="154"/>
                </a:lnTo>
                <a:lnTo>
                  <a:pt x="236" y="166"/>
                </a:lnTo>
                <a:lnTo>
                  <a:pt x="222" y="182"/>
                </a:lnTo>
                <a:lnTo>
                  <a:pt x="210" y="198"/>
                </a:lnTo>
                <a:lnTo>
                  <a:pt x="198" y="216"/>
                </a:lnTo>
                <a:lnTo>
                  <a:pt x="190" y="234"/>
                </a:lnTo>
                <a:lnTo>
                  <a:pt x="180" y="254"/>
                </a:lnTo>
                <a:lnTo>
                  <a:pt x="174" y="278"/>
                </a:lnTo>
                <a:lnTo>
                  <a:pt x="168" y="302"/>
                </a:lnTo>
                <a:lnTo>
                  <a:pt x="162" y="328"/>
                </a:lnTo>
                <a:lnTo>
                  <a:pt x="158" y="358"/>
                </a:lnTo>
                <a:lnTo>
                  <a:pt x="156" y="388"/>
                </a:lnTo>
                <a:lnTo>
                  <a:pt x="154" y="422"/>
                </a:lnTo>
                <a:lnTo>
                  <a:pt x="300" y="422"/>
                </a:lnTo>
                <a:close/>
                <a:moveTo>
                  <a:pt x="782" y="422"/>
                </a:moveTo>
                <a:lnTo>
                  <a:pt x="782" y="746"/>
                </a:lnTo>
                <a:lnTo>
                  <a:pt x="482" y="746"/>
                </a:lnTo>
                <a:lnTo>
                  <a:pt x="482" y="490"/>
                </a:lnTo>
                <a:lnTo>
                  <a:pt x="482" y="440"/>
                </a:lnTo>
                <a:lnTo>
                  <a:pt x="486" y="392"/>
                </a:lnTo>
                <a:lnTo>
                  <a:pt x="488" y="350"/>
                </a:lnTo>
                <a:lnTo>
                  <a:pt x="494" y="310"/>
                </a:lnTo>
                <a:lnTo>
                  <a:pt x="502" y="274"/>
                </a:lnTo>
                <a:lnTo>
                  <a:pt x="510" y="242"/>
                </a:lnTo>
                <a:lnTo>
                  <a:pt x="520" y="212"/>
                </a:lnTo>
                <a:lnTo>
                  <a:pt x="532" y="188"/>
                </a:lnTo>
                <a:lnTo>
                  <a:pt x="550" y="158"/>
                </a:lnTo>
                <a:lnTo>
                  <a:pt x="570" y="130"/>
                </a:lnTo>
                <a:lnTo>
                  <a:pt x="592" y="104"/>
                </a:lnTo>
                <a:lnTo>
                  <a:pt x="616" y="78"/>
                </a:lnTo>
                <a:lnTo>
                  <a:pt x="644" y="56"/>
                </a:lnTo>
                <a:lnTo>
                  <a:pt x="672" y="36"/>
                </a:lnTo>
                <a:lnTo>
                  <a:pt x="704" y="16"/>
                </a:lnTo>
                <a:lnTo>
                  <a:pt x="738" y="0"/>
                </a:lnTo>
                <a:lnTo>
                  <a:pt x="808" y="108"/>
                </a:lnTo>
                <a:lnTo>
                  <a:pt x="786" y="118"/>
                </a:lnTo>
                <a:lnTo>
                  <a:pt x="768" y="128"/>
                </a:lnTo>
                <a:lnTo>
                  <a:pt x="750" y="140"/>
                </a:lnTo>
                <a:lnTo>
                  <a:pt x="732" y="154"/>
                </a:lnTo>
                <a:lnTo>
                  <a:pt x="718" y="166"/>
                </a:lnTo>
                <a:lnTo>
                  <a:pt x="704" y="182"/>
                </a:lnTo>
                <a:lnTo>
                  <a:pt x="692" y="198"/>
                </a:lnTo>
                <a:lnTo>
                  <a:pt x="682" y="216"/>
                </a:lnTo>
                <a:lnTo>
                  <a:pt x="672" y="234"/>
                </a:lnTo>
                <a:lnTo>
                  <a:pt x="664" y="254"/>
                </a:lnTo>
                <a:lnTo>
                  <a:pt x="656" y="278"/>
                </a:lnTo>
                <a:lnTo>
                  <a:pt x="650" y="302"/>
                </a:lnTo>
                <a:lnTo>
                  <a:pt x="644" y="328"/>
                </a:lnTo>
                <a:lnTo>
                  <a:pt x="640" y="358"/>
                </a:lnTo>
                <a:lnTo>
                  <a:pt x="638" y="388"/>
                </a:lnTo>
                <a:lnTo>
                  <a:pt x="636" y="422"/>
                </a:lnTo>
                <a:lnTo>
                  <a:pt x="782" y="422"/>
                </a:lnTo>
                <a:close/>
              </a:path>
            </a:pathLst>
          </a:custGeom>
          <a:solidFill>
            <a:srgbClr val="8B2682">
              <a:alpha val="16862"/>
            </a:srgbClr>
          </a:solidFill>
          <a:ln>
            <a:noFill/>
          </a:ln>
        </p:spPr>
        <p:txBody>
          <a:bodyPr/>
          <a:lstStyle/>
          <a:p>
            <a:endParaRPr lang="en-GB"/>
          </a:p>
        </p:txBody>
      </p:sp>
      <p:sp>
        <p:nvSpPr>
          <p:cNvPr id="9" name="Freeform 257">
            <a:extLst>
              <a:ext uri="{FF2B5EF4-FFF2-40B4-BE49-F238E27FC236}">
                <a16:creationId xmlns:a16="http://schemas.microsoft.com/office/drawing/2014/main" xmlns="" id="{BE9646E3-8A02-40EE-9C78-AF7BEF19CDF8}"/>
              </a:ext>
            </a:extLst>
          </p:cNvPr>
          <p:cNvSpPr>
            <a:spLocks noEditPoints="1"/>
          </p:cNvSpPr>
          <p:nvPr userDrawn="1"/>
        </p:nvSpPr>
        <p:spPr bwMode="auto">
          <a:xfrm>
            <a:off x="7000875" y="4379913"/>
            <a:ext cx="1181100" cy="1090612"/>
          </a:xfrm>
          <a:custGeom>
            <a:avLst/>
            <a:gdLst>
              <a:gd name="T0" fmla="*/ 2147483646 w 808"/>
              <a:gd name="T1" fmla="*/ 0 h 746"/>
              <a:gd name="T2" fmla="*/ 2147483646 w 808"/>
              <a:gd name="T3" fmla="*/ 2147483646 h 746"/>
              <a:gd name="T4" fmla="*/ 2147483646 w 808"/>
              <a:gd name="T5" fmla="*/ 2147483646 h 746"/>
              <a:gd name="T6" fmla="*/ 2147483646 w 808"/>
              <a:gd name="T7" fmla="*/ 2147483646 h 746"/>
              <a:gd name="T8" fmla="*/ 2147483646 w 808"/>
              <a:gd name="T9" fmla="*/ 2147483646 h 746"/>
              <a:gd name="T10" fmla="*/ 2147483646 w 808"/>
              <a:gd name="T11" fmla="*/ 2147483646 h 746"/>
              <a:gd name="T12" fmla="*/ 2147483646 w 808"/>
              <a:gd name="T13" fmla="*/ 2147483646 h 746"/>
              <a:gd name="T14" fmla="*/ 2147483646 w 808"/>
              <a:gd name="T15" fmla="*/ 2147483646 h 746"/>
              <a:gd name="T16" fmla="*/ 2147483646 w 808"/>
              <a:gd name="T17" fmla="*/ 2147483646 h 746"/>
              <a:gd name="T18" fmla="*/ 2147483646 w 808"/>
              <a:gd name="T19" fmla="*/ 2147483646 h 746"/>
              <a:gd name="T20" fmla="*/ 2147483646 w 808"/>
              <a:gd name="T21" fmla="*/ 2147483646 h 746"/>
              <a:gd name="T22" fmla="*/ 0 w 808"/>
              <a:gd name="T23" fmla="*/ 2147483646 h 746"/>
              <a:gd name="T24" fmla="*/ 2147483646 w 808"/>
              <a:gd name="T25" fmla="*/ 2147483646 h 746"/>
              <a:gd name="T26" fmla="*/ 2147483646 w 808"/>
              <a:gd name="T27" fmla="*/ 2147483646 h 746"/>
              <a:gd name="T28" fmla="*/ 2147483646 w 808"/>
              <a:gd name="T29" fmla="*/ 2147483646 h 746"/>
              <a:gd name="T30" fmla="*/ 2147483646 w 808"/>
              <a:gd name="T31" fmla="*/ 2147483646 h 746"/>
              <a:gd name="T32" fmla="*/ 2147483646 w 808"/>
              <a:gd name="T33" fmla="*/ 2147483646 h 746"/>
              <a:gd name="T34" fmla="*/ 2147483646 w 808"/>
              <a:gd name="T35" fmla="*/ 2147483646 h 746"/>
              <a:gd name="T36" fmla="*/ 2147483646 w 808"/>
              <a:gd name="T37" fmla="*/ 2147483646 h 746"/>
              <a:gd name="T38" fmla="*/ 2147483646 w 808"/>
              <a:gd name="T39" fmla="*/ 2147483646 h 746"/>
              <a:gd name="T40" fmla="*/ 2147483646 w 808"/>
              <a:gd name="T41" fmla="*/ 2147483646 h 746"/>
              <a:gd name="T42" fmla="*/ 2147483646 w 808"/>
              <a:gd name="T43" fmla="*/ 0 h 746"/>
              <a:gd name="T44" fmla="*/ 2147483646 w 808"/>
              <a:gd name="T45" fmla="*/ 2147483646 h 746"/>
              <a:gd name="T46" fmla="*/ 2147483646 w 808"/>
              <a:gd name="T47" fmla="*/ 2147483646 h 746"/>
              <a:gd name="T48" fmla="*/ 2147483646 w 808"/>
              <a:gd name="T49" fmla="*/ 2147483646 h 746"/>
              <a:gd name="T50" fmla="*/ 2147483646 w 808"/>
              <a:gd name="T51" fmla="*/ 2147483646 h 746"/>
              <a:gd name="T52" fmla="*/ 2147483646 w 808"/>
              <a:gd name="T53" fmla="*/ 2147483646 h 746"/>
              <a:gd name="T54" fmla="*/ 2147483646 w 808"/>
              <a:gd name="T55" fmla="*/ 2147483646 h 746"/>
              <a:gd name="T56" fmla="*/ 2147483646 w 808"/>
              <a:gd name="T57" fmla="*/ 2147483646 h 746"/>
              <a:gd name="T58" fmla="*/ 2147483646 w 808"/>
              <a:gd name="T59" fmla="*/ 2147483646 h 746"/>
              <a:gd name="T60" fmla="*/ 2147483646 w 808"/>
              <a:gd name="T61" fmla="*/ 2147483646 h 746"/>
              <a:gd name="T62" fmla="*/ 2147483646 w 808"/>
              <a:gd name="T63" fmla="*/ 2147483646 h 746"/>
              <a:gd name="T64" fmla="*/ 2147483646 w 808"/>
              <a:gd name="T65" fmla="*/ 2147483646 h 746"/>
              <a:gd name="T66" fmla="*/ 2147483646 w 808"/>
              <a:gd name="T67" fmla="*/ 2147483646 h 746"/>
              <a:gd name="T68" fmla="*/ 2147483646 w 808"/>
              <a:gd name="T69" fmla="*/ 2147483646 h 746"/>
              <a:gd name="T70" fmla="*/ 2147483646 w 808"/>
              <a:gd name="T71" fmla="*/ 2147483646 h 746"/>
              <a:gd name="T72" fmla="*/ 2147483646 w 808"/>
              <a:gd name="T73" fmla="*/ 2147483646 h 746"/>
              <a:gd name="T74" fmla="*/ 2147483646 w 808"/>
              <a:gd name="T75" fmla="*/ 2147483646 h 746"/>
              <a:gd name="T76" fmla="*/ 2147483646 w 808"/>
              <a:gd name="T77" fmla="*/ 2147483646 h 746"/>
              <a:gd name="T78" fmla="*/ 2147483646 w 808"/>
              <a:gd name="T79" fmla="*/ 2147483646 h 746"/>
              <a:gd name="T80" fmla="*/ 2147483646 w 808"/>
              <a:gd name="T81" fmla="*/ 2147483646 h 746"/>
              <a:gd name="T82" fmla="*/ 2147483646 w 808"/>
              <a:gd name="T83" fmla="*/ 2147483646 h 7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808" h="746">
                <a:moveTo>
                  <a:pt x="24" y="324"/>
                </a:moveTo>
                <a:lnTo>
                  <a:pt x="24" y="0"/>
                </a:lnTo>
                <a:lnTo>
                  <a:pt x="326" y="0"/>
                </a:lnTo>
                <a:lnTo>
                  <a:pt x="326" y="256"/>
                </a:lnTo>
                <a:lnTo>
                  <a:pt x="324" y="306"/>
                </a:lnTo>
                <a:lnTo>
                  <a:pt x="322" y="352"/>
                </a:lnTo>
                <a:lnTo>
                  <a:pt x="318" y="396"/>
                </a:lnTo>
                <a:lnTo>
                  <a:pt x="312" y="436"/>
                </a:lnTo>
                <a:lnTo>
                  <a:pt x="306" y="470"/>
                </a:lnTo>
                <a:lnTo>
                  <a:pt x="298" y="502"/>
                </a:lnTo>
                <a:lnTo>
                  <a:pt x="288" y="532"/>
                </a:lnTo>
                <a:lnTo>
                  <a:pt x="276" y="556"/>
                </a:lnTo>
                <a:lnTo>
                  <a:pt x="258" y="586"/>
                </a:lnTo>
                <a:lnTo>
                  <a:pt x="238" y="616"/>
                </a:lnTo>
                <a:lnTo>
                  <a:pt x="216" y="642"/>
                </a:lnTo>
                <a:lnTo>
                  <a:pt x="192" y="666"/>
                </a:lnTo>
                <a:lnTo>
                  <a:pt x="164" y="690"/>
                </a:lnTo>
                <a:lnTo>
                  <a:pt x="134" y="710"/>
                </a:lnTo>
                <a:lnTo>
                  <a:pt x="102" y="728"/>
                </a:lnTo>
                <a:lnTo>
                  <a:pt x="68" y="746"/>
                </a:lnTo>
                <a:lnTo>
                  <a:pt x="0" y="636"/>
                </a:lnTo>
                <a:lnTo>
                  <a:pt x="20" y="626"/>
                </a:lnTo>
                <a:lnTo>
                  <a:pt x="40" y="616"/>
                </a:lnTo>
                <a:lnTo>
                  <a:pt x="56" y="604"/>
                </a:lnTo>
                <a:lnTo>
                  <a:pt x="74" y="592"/>
                </a:lnTo>
                <a:lnTo>
                  <a:pt x="88" y="578"/>
                </a:lnTo>
                <a:lnTo>
                  <a:pt x="102" y="562"/>
                </a:lnTo>
                <a:lnTo>
                  <a:pt x="114" y="546"/>
                </a:lnTo>
                <a:lnTo>
                  <a:pt x="126" y="528"/>
                </a:lnTo>
                <a:lnTo>
                  <a:pt x="134" y="508"/>
                </a:lnTo>
                <a:lnTo>
                  <a:pt x="144" y="486"/>
                </a:lnTo>
                <a:lnTo>
                  <a:pt x="150" y="464"/>
                </a:lnTo>
                <a:lnTo>
                  <a:pt x="158" y="440"/>
                </a:lnTo>
                <a:lnTo>
                  <a:pt x="162" y="414"/>
                </a:lnTo>
                <a:lnTo>
                  <a:pt x="166" y="386"/>
                </a:lnTo>
                <a:lnTo>
                  <a:pt x="170" y="356"/>
                </a:lnTo>
                <a:lnTo>
                  <a:pt x="172" y="324"/>
                </a:lnTo>
                <a:lnTo>
                  <a:pt x="24" y="324"/>
                </a:lnTo>
                <a:close/>
                <a:moveTo>
                  <a:pt x="508" y="324"/>
                </a:moveTo>
                <a:lnTo>
                  <a:pt x="508" y="0"/>
                </a:lnTo>
                <a:lnTo>
                  <a:pt x="808" y="0"/>
                </a:lnTo>
                <a:lnTo>
                  <a:pt x="808" y="256"/>
                </a:lnTo>
                <a:lnTo>
                  <a:pt x="806" y="306"/>
                </a:lnTo>
                <a:lnTo>
                  <a:pt x="804" y="352"/>
                </a:lnTo>
                <a:lnTo>
                  <a:pt x="800" y="396"/>
                </a:lnTo>
                <a:lnTo>
                  <a:pt x="796" y="436"/>
                </a:lnTo>
                <a:lnTo>
                  <a:pt x="788" y="470"/>
                </a:lnTo>
                <a:lnTo>
                  <a:pt x="780" y="502"/>
                </a:lnTo>
                <a:lnTo>
                  <a:pt x="770" y="532"/>
                </a:lnTo>
                <a:lnTo>
                  <a:pt x="760" y="556"/>
                </a:lnTo>
                <a:lnTo>
                  <a:pt x="742" y="586"/>
                </a:lnTo>
                <a:lnTo>
                  <a:pt x="720" y="616"/>
                </a:lnTo>
                <a:lnTo>
                  <a:pt x="698" y="642"/>
                </a:lnTo>
                <a:lnTo>
                  <a:pt x="674" y="666"/>
                </a:lnTo>
                <a:lnTo>
                  <a:pt x="646" y="690"/>
                </a:lnTo>
                <a:lnTo>
                  <a:pt x="616" y="710"/>
                </a:lnTo>
                <a:lnTo>
                  <a:pt x="584" y="728"/>
                </a:lnTo>
                <a:lnTo>
                  <a:pt x="550" y="746"/>
                </a:lnTo>
                <a:lnTo>
                  <a:pt x="482" y="636"/>
                </a:lnTo>
                <a:lnTo>
                  <a:pt x="502" y="626"/>
                </a:lnTo>
                <a:lnTo>
                  <a:pt x="522" y="616"/>
                </a:lnTo>
                <a:lnTo>
                  <a:pt x="540" y="604"/>
                </a:lnTo>
                <a:lnTo>
                  <a:pt x="556" y="592"/>
                </a:lnTo>
                <a:lnTo>
                  <a:pt x="570" y="578"/>
                </a:lnTo>
                <a:lnTo>
                  <a:pt x="584" y="562"/>
                </a:lnTo>
                <a:lnTo>
                  <a:pt x="596" y="546"/>
                </a:lnTo>
                <a:lnTo>
                  <a:pt x="608" y="528"/>
                </a:lnTo>
                <a:lnTo>
                  <a:pt x="618" y="508"/>
                </a:lnTo>
                <a:lnTo>
                  <a:pt x="626" y="486"/>
                </a:lnTo>
                <a:lnTo>
                  <a:pt x="634" y="464"/>
                </a:lnTo>
                <a:lnTo>
                  <a:pt x="640" y="440"/>
                </a:lnTo>
                <a:lnTo>
                  <a:pt x="644" y="414"/>
                </a:lnTo>
                <a:lnTo>
                  <a:pt x="648" y="386"/>
                </a:lnTo>
                <a:lnTo>
                  <a:pt x="652" y="356"/>
                </a:lnTo>
                <a:lnTo>
                  <a:pt x="654" y="324"/>
                </a:lnTo>
                <a:lnTo>
                  <a:pt x="508" y="324"/>
                </a:lnTo>
                <a:close/>
              </a:path>
            </a:pathLst>
          </a:custGeom>
          <a:solidFill>
            <a:srgbClr val="8B2682">
              <a:alpha val="16862"/>
            </a:srgbClr>
          </a:solidFill>
          <a:ln>
            <a:noFill/>
          </a:ln>
        </p:spPr>
        <p:txBody>
          <a:bodyPr/>
          <a:lstStyle/>
          <a:p>
            <a:endParaRPr lang="en-GB" dirty="0"/>
          </a:p>
        </p:txBody>
      </p:sp>
      <p:sp>
        <p:nvSpPr>
          <p:cNvPr id="10" name="Text Placeholder 6">
            <a:extLst>
              <a:ext uri="{FF2B5EF4-FFF2-40B4-BE49-F238E27FC236}">
                <a16:creationId xmlns:a16="http://schemas.microsoft.com/office/drawing/2014/main" xmlns="" id="{808EBECF-2DC9-4F0B-8763-8F411FC144E1}"/>
              </a:ext>
            </a:extLst>
          </p:cNvPr>
          <p:cNvSpPr>
            <a:spLocks noGrp="1"/>
          </p:cNvSpPr>
          <p:nvPr>
            <p:ph type="body" sz="quarter" idx="11"/>
          </p:nvPr>
        </p:nvSpPr>
        <p:spPr>
          <a:xfrm>
            <a:off x="838352" y="4379913"/>
            <a:ext cx="5993769" cy="847695"/>
          </a:xfrm>
        </p:spPr>
        <p:txBody>
          <a:bodyPr/>
          <a:lstStyle>
            <a:lvl1pPr>
              <a:defRPr>
                <a:solidFill>
                  <a:srgbClr val="55C2E6"/>
                </a:solidFill>
              </a:defRPr>
            </a:lvl1pPr>
            <a:lvl3pPr>
              <a:defRPr sz="2000">
                <a:solidFill>
                  <a:srgbClr val="8B2682"/>
                </a:solidFill>
              </a:defRPr>
            </a:lvl3pPr>
          </a:lstStyle>
          <a:p>
            <a:pPr lvl="0"/>
            <a:r>
              <a:rPr lang="en-US"/>
              <a:t>Edit Master text styles</a:t>
            </a:r>
          </a:p>
        </p:txBody>
      </p:sp>
    </p:spTree>
    <p:extLst>
      <p:ext uri="{BB962C8B-B14F-4D97-AF65-F5344CB8AC3E}">
        <p14:creationId xmlns:p14="http://schemas.microsoft.com/office/powerpoint/2010/main" val="321575525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B6495E08-4E9B-4FE1-9E8E-A854B7FFC010}"/>
              </a:ext>
            </a:extLst>
          </p:cNvPr>
          <p:cNvSpPr txBox="1"/>
          <p:nvPr userDrawn="1"/>
        </p:nvSpPr>
        <p:spPr>
          <a:xfrm>
            <a:off x="2708032" y="2157267"/>
            <a:ext cx="6901961" cy="4339087"/>
          </a:xfrm>
          <a:prstGeom prst="rect">
            <a:avLst/>
          </a:prstGeom>
          <a:noFill/>
        </p:spPr>
        <p:txBody>
          <a:bodyPr wrap="square" rtlCol="0" anchor="ctr">
            <a:noAutofit/>
          </a:bodyPr>
          <a:lstStyle/>
          <a:p>
            <a:pPr algn="l"/>
            <a:r>
              <a:rPr lang="en-GB" sz="6000" b="1" dirty="0">
                <a:solidFill>
                  <a:srgbClr val="8B2682"/>
                </a:solidFill>
              </a:rPr>
              <a:t>Any questions?</a:t>
            </a:r>
          </a:p>
        </p:txBody>
      </p:sp>
      <p:sp>
        <p:nvSpPr>
          <p:cNvPr id="3" name="Rectangle 2">
            <a:extLst>
              <a:ext uri="{FF2B5EF4-FFF2-40B4-BE49-F238E27FC236}">
                <a16:creationId xmlns:a16="http://schemas.microsoft.com/office/drawing/2014/main" xmlns="" id="{05031093-4EF4-4C99-9BF6-855A7F1DAF4B}"/>
              </a:ext>
            </a:extLst>
          </p:cNvPr>
          <p:cNvSpPr/>
          <p:nvPr userDrawn="1"/>
        </p:nvSpPr>
        <p:spPr>
          <a:xfrm>
            <a:off x="142377" y="-1000001"/>
            <a:ext cx="4904408" cy="7017306"/>
          </a:xfrm>
          <a:prstGeom prst="rect">
            <a:avLst/>
          </a:prstGeom>
        </p:spPr>
        <p:txBody>
          <a:bodyPr wrap="square">
            <a:spAutoFit/>
          </a:bodyPr>
          <a:lstStyle/>
          <a:p>
            <a:r>
              <a:rPr lang="en-GB" sz="45000" b="1" dirty="0">
                <a:ln>
                  <a:solidFill>
                    <a:srgbClr val="8B2682"/>
                  </a:solidFill>
                </a:ln>
                <a:solidFill>
                  <a:schemeClr val="bg1"/>
                </a:solidFill>
              </a:rPr>
              <a:t>?</a:t>
            </a:r>
            <a:endParaRPr lang="en-GB" sz="45000" dirty="0">
              <a:ln>
                <a:solidFill>
                  <a:srgbClr val="8B2682"/>
                </a:solidFill>
              </a:ln>
              <a:solidFill>
                <a:schemeClr val="bg1"/>
              </a:solidFill>
            </a:endParaRPr>
          </a:p>
        </p:txBody>
      </p:sp>
    </p:spTree>
    <p:extLst>
      <p:ext uri="{BB962C8B-B14F-4D97-AF65-F5344CB8AC3E}">
        <p14:creationId xmlns:p14="http://schemas.microsoft.com/office/powerpoint/2010/main" val="2503490034"/>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69286166"/>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8811031"/>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2">
            <a:extLst>
              <a:ext uri="{FF2B5EF4-FFF2-40B4-BE49-F238E27FC236}">
                <a16:creationId xmlns:a16="http://schemas.microsoft.com/office/drawing/2014/main" xmlns="" id="{B6F3835D-562A-41A4-ACA8-1AF28EEBBA48}"/>
              </a:ext>
            </a:extLst>
          </p:cNvPr>
          <p:cNvSpPr>
            <a:spLocks noGrp="1"/>
          </p:cNvSpPr>
          <p:nvPr>
            <p:ph type="body" idx="1"/>
          </p:nvPr>
        </p:nvSpPr>
        <p:spPr bwMode="auto">
          <a:xfrm>
            <a:off x="86265" y="1457864"/>
            <a:ext cx="8829136" cy="4655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9" name="Rectangle 8">
            <a:extLst>
              <a:ext uri="{FF2B5EF4-FFF2-40B4-BE49-F238E27FC236}">
                <a16:creationId xmlns:a16="http://schemas.microsoft.com/office/drawing/2014/main" xmlns="" id="{603015DD-E347-40B9-9FEF-2008B01BA171}"/>
              </a:ext>
            </a:extLst>
          </p:cNvPr>
          <p:cNvSpPr/>
          <p:nvPr/>
        </p:nvSpPr>
        <p:spPr>
          <a:xfrm flipV="1">
            <a:off x="0" y="0"/>
            <a:ext cx="9144000" cy="993775"/>
          </a:xfrm>
          <a:prstGeom prst="rect">
            <a:avLst/>
          </a:prstGeom>
          <a:solidFill>
            <a:srgbClr val="8B26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rgbClr val="FFFFFF"/>
              </a:solidFill>
              <a:cs typeface="MS PGothic" charset="0"/>
            </a:endParaRPr>
          </a:p>
        </p:txBody>
      </p:sp>
      <p:sp>
        <p:nvSpPr>
          <p:cNvPr id="1029" name="Title Placeholder 19">
            <a:extLst>
              <a:ext uri="{FF2B5EF4-FFF2-40B4-BE49-F238E27FC236}">
                <a16:creationId xmlns:a16="http://schemas.microsoft.com/office/drawing/2014/main" xmlns="" id="{474F0CE8-5D4C-4488-BE45-2E2043BBA74C}"/>
              </a:ext>
            </a:extLst>
          </p:cNvPr>
          <p:cNvSpPr>
            <a:spLocks noGrp="1"/>
          </p:cNvSpPr>
          <p:nvPr>
            <p:ph type="title"/>
          </p:nvPr>
        </p:nvSpPr>
        <p:spPr bwMode="auto">
          <a:xfrm>
            <a:off x="171449" y="106363"/>
            <a:ext cx="8869033"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pic>
        <p:nvPicPr>
          <p:cNvPr id="6" name="Picture 3"/>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439025" y="6413500"/>
            <a:ext cx="1485900" cy="23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5960311"/>
      </p:ext>
    </p:extLst>
  </p:cSld>
  <p:clrMap bg1="lt1" tx1="dk1" bg2="lt2" tx2="dk2" accent1="accent1" accent2="accent2" accent3="accent3" accent4="accent4" accent5="accent5" accent6="accent6" hlink="hlink" folHlink="folHlink"/>
  <p:sldLayoutIdLst>
    <p:sldLayoutId id="2147484019" r:id="rId1"/>
    <p:sldLayoutId id="2147484020" r:id="rId2"/>
    <p:sldLayoutId id="2147484021" r:id="rId3"/>
    <p:sldLayoutId id="2147484022" r:id="rId4"/>
    <p:sldLayoutId id="2147484023" r:id="rId5"/>
    <p:sldLayoutId id="2147484024" r:id="rId6"/>
    <p:sldLayoutId id="2147484025" r:id="rId7"/>
    <p:sldLayoutId id="2147484026" r:id="rId8"/>
    <p:sldLayoutId id="2147484027" r:id="rId9"/>
    <p:sldLayoutId id="2147484028" r:id="rId10"/>
    <p:sldLayoutId id="2147484029" r:id="rId11"/>
  </p:sldLayoutIdLst>
  <p:transition spd="med">
    <p:fade/>
  </p:transition>
  <p:hf sldNum="0" hdr="0" ftr="0" dt="0"/>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panose="020B0600070205080204" pitchFamily="34" charset="-128"/>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panose="020B0600070205080204" pitchFamily="34" charset="-128"/>
        </a:defRPr>
      </a:lvl5pPr>
      <a:lvl6pPr marL="457200" algn="l" rtl="0" eaLnBrk="1" fontAlgn="base" hangingPunct="1">
        <a:spcBef>
          <a:spcPct val="0"/>
        </a:spcBef>
        <a:spcAft>
          <a:spcPct val="0"/>
        </a:spcAft>
        <a:defRPr sz="3200" b="1">
          <a:solidFill>
            <a:srgbClr val="404040"/>
          </a:solidFill>
          <a:latin typeface="Arial" charset="0"/>
          <a:ea typeface="MS PGothic" pitchFamily="34" charset="-128"/>
        </a:defRPr>
      </a:lvl6pPr>
      <a:lvl7pPr marL="914400" algn="l" rtl="0" eaLnBrk="1" fontAlgn="base" hangingPunct="1">
        <a:spcBef>
          <a:spcPct val="0"/>
        </a:spcBef>
        <a:spcAft>
          <a:spcPct val="0"/>
        </a:spcAft>
        <a:defRPr sz="3200" b="1">
          <a:solidFill>
            <a:srgbClr val="404040"/>
          </a:solidFill>
          <a:latin typeface="Arial" charset="0"/>
          <a:ea typeface="MS PGothic" pitchFamily="34" charset="-128"/>
        </a:defRPr>
      </a:lvl7pPr>
      <a:lvl8pPr marL="1371600" algn="l" rtl="0" eaLnBrk="1" fontAlgn="base" hangingPunct="1">
        <a:spcBef>
          <a:spcPct val="0"/>
        </a:spcBef>
        <a:spcAft>
          <a:spcPct val="0"/>
        </a:spcAft>
        <a:defRPr sz="3200" b="1">
          <a:solidFill>
            <a:srgbClr val="404040"/>
          </a:solidFill>
          <a:latin typeface="Arial" charset="0"/>
          <a:ea typeface="MS PGothic" pitchFamily="34" charset="-128"/>
        </a:defRPr>
      </a:lvl8pPr>
      <a:lvl9pPr marL="1828800" algn="l" rtl="0" eaLnBrk="1" fontAlgn="base" hangingPunct="1">
        <a:spcBef>
          <a:spcPct val="0"/>
        </a:spcBef>
        <a:spcAft>
          <a:spcPct val="0"/>
        </a:spcAft>
        <a:defRPr sz="3200" b="1">
          <a:solidFill>
            <a:srgbClr val="404040"/>
          </a:solidFill>
          <a:latin typeface="Arial" charset="0"/>
          <a:ea typeface="MS PGothic" pitchFamily="34" charset="-128"/>
        </a:defRPr>
      </a:lvl9pPr>
    </p:titleStyle>
    <p:bodyStyle>
      <a:lvl1pPr marL="361950" indent="-361950" algn="l" rtl="0" eaLnBrk="1" fontAlgn="base" hangingPunct="1">
        <a:spcBef>
          <a:spcPts val="900"/>
        </a:spcBef>
        <a:spcAft>
          <a:spcPts val="0"/>
        </a:spcAft>
        <a:buClr>
          <a:srgbClr val="8B2682"/>
        </a:buClr>
        <a:buFont typeface="Webdings" panose="05030102010509060703" pitchFamily="18" charset="2"/>
        <a:buChar char="4"/>
        <a:defRPr lang="en-US" sz="2400" dirty="0" smtClean="0">
          <a:solidFill>
            <a:srgbClr val="404040"/>
          </a:solidFill>
          <a:latin typeface="+mn-lt"/>
          <a:ea typeface="ＭＳ Ｐゴシック" panose="020B0600070205080204" pitchFamily="34" charset="-128"/>
          <a:cs typeface="ＭＳ Ｐゴシック" panose="020B0600070205080204" pitchFamily="34" charset="-128"/>
        </a:defRPr>
      </a:lvl1pPr>
      <a:lvl2pPr marL="638175" indent="-361950" algn="l" rtl="0" eaLnBrk="1" fontAlgn="base" hangingPunct="1">
        <a:spcBef>
          <a:spcPct val="30000"/>
        </a:spcBef>
        <a:spcAft>
          <a:spcPct val="0"/>
        </a:spcAft>
        <a:buClr>
          <a:srgbClr val="8B2682"/>
        </a:buClr>
        <a:buFont typeface="Webdings" panose="05030102010509060703" pitchFamily="18" charset="2"/>
        <a:buChar char=""/>
        <a:defRPr sz="2000">
          <a:solidFill>
            <a:srgbClr val="404040"/>
          </a:solidFill>
          <a:latin typeface="+mn-lt"/>
          <a:ea typeface="ＭＳ Ｐゴシック" panose="020B0600070205080204" pitchFamily="34" charset="-128"/>
          <a:cs typeface="ＭＳ Ｐゴシック" panose="020B0600070205080204" pitchFamily="34" charset="-128"/>
        </a:defRPr>
      </a:lvl2pPr>
      <a:lvl3pPr marL="103188" indent="0" algn="l" rtl="0" eaLnBrk="1" fontAlgn="base" hangingPunct="1">
        <a:spcBef>
          <a:spcPct val="30000"/>
        </a:spcBef>
        <a:spcAft>
          <a:spcPts val="900"/>
        </a:spcAft>
        <a:buClr>
          <a:srgbClr val="55C2E6"/>
        </a:buClr>
        <a:buFont typeface="Webdings" panose="05030102010509060703" pitchFamily="18" charset="2"/>
        <a:buNone/>
        <a:tabLst/>
        <a:defRPr sz="2400">
          <a:solidFill>
            <a:srgbClr val="404040"/>
          </a:solidFill>
          <a:latin typeface="+mn-lt"/>
          <a:ea typeface="ＭＳ Ｐゴシック" panose="020B0600070205080204" pitchFamily="34" charset="-128"/>
          <a:cs typeface="ＭＳ Ｐゴシック" panose="020B0600070205080204" pitchFamily="34" charset="-128"/>
        </a:defRPr>
      </a:lvl3pPr>
      <a:lvl4pPr marL="103188" indent="0" algn="l" rtl="0" eaLnBrk="1" fontAlgn="base" hangingPunct="1">
        <a:spcBef>
          <a:spcPct val="30000"/>
        </a:spcBef>
        <a:spcAft>
          <a:spcPct val="0"/>
        </a:spcAft>
        <a:buClr>
          <a:srgbClr val="55C2E6"/>
        </a:buClr>
        <a:buFont typeface="Webdings" panose="05030102010509060703" pitchFamily="18" charset="2"/>
        <a:buNone/>
        <a:defRPr sz="2000">
          <a:solidFill>
            <a:schemeClr val="tx1"/>
          </a:solidFill>
          <a:latin typeface="+mn-lt"/>
          <a:ea typeface="ＭＳ Ｐゴシック" panose="020B0600070205080204" pitchFamily="34" charset="-128"/>
          <a:cs typeface="ＭＳ Ｐゴシック" panose="020B0600070205080204" pitchFamily="34" charset="-128"/>
        </a:defRPr>
      </a:lvl4pPr>
      <a:lvl5pPr marL="862013" indent="-228600" algn="l" defTabSz="931863" rtl="0" eaLnBrk="1" fontAlgn="base" hangingPunct="1">
        <a:spcBef>
          <a:spcPct val="30000"/>
        </a:spcBef>
        <a:spcAft>
          <a:spcPct val="0"/>
        </a:spcAft>
        <a:buClr>
          <a:srgbClr val="55C2E6"/>
        </a:buClr>
        <a:buFont typeface="Webdings" panose="05030102010509060703" pitchFamily="18" charset="2"/>
        <a:buChar char=""/>
        <a:tabLst/>
        <a:defRPr sz="24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6pPr>
      <a:lvl7pPr marL="29718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7pPr>
      <a:lvl8pPr marL="34290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8pPr>
      <a:lvl9pPr marL="3886200" indent="-228600" algn="l" rtl="0" eaLnBrk="1" fontAlgn="base" hangingPunct="1">
        <a:spcBef>
          <a:spcPct val="30000"/>
        </a:spcBef>
        <a:spcAft>
          <a:spcPct val="0"/>
        </a:spcAft>
        <a:buClr>
          <a:schemeClr val="accent1"/>
        </a:buClr>
        <a:buFont typeface="Webdings" pitchFamily="18" charset="2"/>
        <a:buChar char=""/>
        <a:defRPr sz="1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5" name="Straight Connector 4"/>
          <p:cNvCxnSpPr/>
          <p:nvPr/>
        </p:nvCxnSpPr>
        <p:spPr>
          <a:xfrm>
            <a:off x="0" y="1111249"/>
            <a:ext cx="9144000" cy="0"/>
          </a:xfrm>
          <a:prstGeom prst="line">
            <a:avLst/>
          </a:prstGeom>
          <a:ln w="28575">
            <a:solidFill>
              <a:srgbClr val="8C1D82"/>
            </a:solidFill>
          </a:ln>
        </p:spPr>
        <p:style>
          <a:lnRef idx="1">
            <a:schemeClr val="dk1"/>
          </a:lnRef>
          <a:fillRef idx="0">
            <a:schemeClr val="dk1"/>
          </a:fillRef>
          <a:effectRef idx="0">
            <a:schemeClr val="dk1"/>
          </a:effectRef>
          <a:fontRef idx="minor">
            <a:schemeClr val="tx1"/>
          </a:fontRef>
        </p:style>
      </p:cxnSp>
      <p:pic>
        <p:nvPicPr>
          <p:cNvPr id="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238" y="349250"/>
            <a:ext cx="27066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6023441"/>
            <a:ext cx="9144000" cy="834559"/>
          </a:xfrm>
          <a:prstGeom prst="rect">
            <a:avLst/>
          </a:prstGeom>
        </p:spPr>
      </p:pic>
    </p:spTree>
    <p:extLst>
      <p:ext uri="{BB962C8B-B14F-4D97-AF65-F5344CB8AC3E}">
        <p14:creationId xmlns:p14="http://schemas.microsoft.com/office/powerpoint/2010/main" val="3463547376"/>
      </p:ext>
    </p:extLst>
  </p:cSld>
  <p:clrMap bg1="lt1" tx1="dk1" bg2="lt2" tx2="dk2" accent1="accent1" accent2="accent2" accent3="accent3" accent4="accent4" accent5="accent5" accent6="accent6" hlink="hlink" folHlink="folHlink"/>
  <p:sldLayoutIdLst>
    <p:sldLayoutId id="2147484031" r:id="rId1"/>
    <p:sldLayoutId id="214748403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6023441"/>
            <a:ext cx="9144000" cy="834559"/>
          </a:xfrm>
          <a:prstGeom prst="rect">
            <a:avLst/>
          </a:prstGeom>
        </p:spPr>
      </p:pic>
      <p:cxnSp>
        <p:nvCxnSpPr>
          <p:cNvPr id="6" name="Straight Connector 5"/>
          <p:cNvCxnSpPr/>
          <p:nvPr/>
        </p:nvCxnSpPr>
        <p:spPr>
          <a:xfrm>
            <a:off x="0" y="1111249"/>
            <a:ext cx="9144000" cy="0"/>
          </a:xfrm>
          <a:prstGeom prst="line">
            <a:avLst/>
          </a:prstGeom>
          <a:ln w="28575">
            <a:solidFill>
              <a:srgbClr val="8C1D8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07252833"/>
      </p:ext>
    </p:extLst>
  </p:cSld>
  <p:clrMap bg1="lt1" tx1="dk1" bg2="lt2" tx2="dk2" accent1="accent1" accent2="accent2" accent3="accent3" accent4="accent4" accent5="accent5" accent6="accent6" hlink="hlink" folHlink="folHlink"/>
  <p:sldLayoutIdLst>
    <p:sldLayoutId id="2147484034" r:id="rId1"/>
  </p:sldLayoutIdLst>
  <p:txStyles>
    <p:titleStyle>
      <a:lvl1pPr algn="l" defTabSz="914400" rtl="0" eaLnBrk="1" latinLnBrk="0" hangingPunct="1">
        <a:lnSpc>
          <a:spcPct val="90000"/>
        </a:lnSpc>
        <a:spcBef>
          <a:spcPct val="0"/>
        </a:spcBef>
        <a:buNone/>
        <a:defRPr sz="45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i="1" kern="1200">
          <a:solidFill>
            <a:schemeClr val="bg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5"/>
          <p:cNvSpPr>
            <a:spLocks noChangeArrowheads="1"/>
          </p:cNvSpPr>
          <p:nvPr/>
        </p:nvSpPr>
        <p:spPr bwMode="auto">
          <a:xfrm>
            <a:off x="5435600" y="2997200"/>
            <a:ext cx="3144838" cy="1008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270000" rIns="270000"/>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spcBef>
                <a:spcPct val="30000"/>
              </a:spcBef>
              <a:buClr>
                <a:srgbClr val="BBE0E3"/>
              </a:buClr>
              <a:buFont typeface="Webdings" charset="2"/>
              <a:buNone/>
            </a:pPr>
            <a:endParaRPr lang="en-GB" altLang="en-US" sz="1600" dirty="0">
              <a:solidFill>
                <a:srgbClr val="6E267B"/>
              </a:solidFill>
              <a:ea typeface="ＭＳ Ｐゴシック" charset="-128"/>
            </a:endParaRPr>
          </a:p>
        </p:txBody>
      </p:sp>
      <p:sp>
        <p:nvSpPr>
          <p:cNvPr id="4098" name="Rectangle 11"/>
          <p:cNvSpPr>
            <a:spLocks/>
          </p:cNvSpPr>
          <p:nvPr/>
        </p:nvSpPr>
        <p:spPr bwMode="auto">
          <a:xfrm>
            <a:off x="4427984" y="2110805"/>
            <a:ext cx="453707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lnSpc>
                <a:spcPct val="80000"/>
              </a:lnSpc>
              <a:spcBef>
                <a:spcPct val="30000"/>
              </a:spcBef>
              <a:buClr>
                <a:srgbClr val="BBE0E3"/>
              </a:buClr>
              <a:buFont typeface="Webdings" charset="2"/>
              <a:buNone/>
            </a:pPr>
            <a:endParaRPr lang="en-GB" altLang="en-US" sz="2000" dirty="0">
              <a:solidFill>
                <a:srgbClr val="6E267B"/>
              </a:solidFill>
              <a:ea typeface="ＭＳ Ｐゴシック" charset="-128"/>
            </a:endParaRPr>
          </a:p>
        </p:txBody>
      </p:sp>
      <p:sp>
        <p:nvSpPr>
          <p:cNvPr id="4099" name="Rectangle 12"/>
          <p:cNvSpPr>
            <a:spLocks/>
          </p:cNvSpPr>
          <p:nvPr/>
        </p:nvSpPr>
        <p:spPr bwMode="auto">
          <a:xfrm>
            <a:off x="4847841" y="2389399"/>
            <a:ext cx="4320356" cy="5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b"/>
          <a:lstStyle>
            <a:lvl1pPr>
              <a:spcBef>
                <a:spcPct val="20000"/>
              </a:spcBef>
              <a:buChar char="•"/>
              <a:defRPr sz="3200">
                <a:solidFill>
                  <a:schemeClr val="tx1"/>
                </a:solidFill>
                <a:latin typeface="Arial" charset="0"/>
                <a:ea typeface="Osaka" charset="-128"/>
              </a:defRPr>
            </a:lvl1pPr>
            <a:lvl2pPr marL="742950" indent="-285750">
              <a:spcBef>
                <a:spcPct val="20000"/>
              </a:spcBef>
              <a:buChar char="–"/>
              <a:defRPr sz="2800">
                <a:solidFill>
                  <a:schemeClr val="tx1"/>
                </a:solidFill>
                <a:latin typeface="Arial" charset="0"/>
                <a:ea typeface="Osaka" charset="-128"/>
              </a:defRPr>
            </a:lvl2pPr>
            <a:lvl3pPr marL="1143000" indent="-228600">
              <a:spcBef>
                <a:spcPct val="20000"/>
              </a:spcBef>
              <a:buChar char="•"/>
              <a:defRPr sz="2400">
                <a:solidFill>
                  <a:schemeClr val="tx1"/>
                </a:solidFill>
                <a:latin typeface="Arial" charset="0"/>
                <a:ea typeface="Osaka" charset="-128"/>
              </a:defRPr>
            </a:lvl3pPr>
            <a:lvl4pPr marL="1600200" indent="-228600">
              <a:spcBef>
                <a:spcPct val="20000"/>
              </a:spcBef>
              <a:buChar char="–"/>
              <a:defRPr sz="2000">
                <a:solidFill>
                  <a:schemeClr val="tx1"/>
                </a:solidFill>
                <a:latin typeface="Arial" charset="0"/>
                <a:ea typeface="Osaka" charset="-128"/>
              </a:defRPr>
            </a:lvl4pPr>
            <a:lvl5pPr marL="2057400" indent="-228600">
              <a:spcBef>
                <a:spcPct val="20000"/>
              </a:spcBef>
              <a:buChar char="»"/>
              <a:defRPr sz="2000">
                <a:solidFill>
                  <a:schemeClr val="tx1"/>
                </a:solidFill>
                <a:latin typeface="Arial" charset="0"/>
                <a:ea typeface="Osaka" charset="-128"/>
              </a:defRPr>
            </a:lvl5pPr>
            <a:lvl6pPr marL="2514600" indent="-228600" eaLnBrk="0" fontAlgn="base" hangingPunct="0">
              <a:spcBef>
                <a:spcPct val="20000"/>
              </a:spcBef>
              <a:spcAft>
                <a:spcPct val="0"/>
              </a:spcAft>
              <a:buChar char="»"/>
              <a:defRPr sz="2000">
                <a:solidFill>
                  <a:schemeClr val="tx1"/>
                </a:solidFill>
                <a:latin typeface="Arial" charset="0"/>
                <a:ea typeface="Osaka" charset="-128"/>
              </a:defRPr>
            </a:lvl6pPr>
            <a:lvl7pPr marL="2971800" indent="-228600" eaLnBrk="0" fontAlgn="base" hangingPunct="0">
              <a:spcBef>
                <a:spcPct val="20000"/>
              </a:spcBef>
              <a:spcAft>
                <a:spcPct val="0"/>
              </a:spcAft>
              <a:buChar char="»"/>
              <a:defRPr sz="2000">
                <a:solidFill>
                  <a:schemeClr val="tx1"/>
                </a:solidFill>
                <a:latin typeface="Arial" charset="0"/>
                <a:ea typeface="Osaka" charset="-128"/>
              </a:defRPr>
            </a:lvl7pPr>
            <a:lvl8pPr marL="3429000" indent="-228600" eaLnBrk="0" fontAlgn="base" hangingPunct="0">
              <a:spcBef>
                <a:spcPct val="20000"/>
              </a:spcBef>
              <a:spcAft>
                <a:spcPct val="0"/>
              </a:spcAft>
              <a:buChar char="»"/>
              <a:defRPr sz="2000">
                <a:solidFill>
                  <a:schemeClr val="tx1"/>
                </a:solidFill>
                <a:latin typeface="Arial" charset="0"/>
                <a:ea typeface="Osaka" charset="-128"/>
              </a:defRPr>
            </a:lvl8pPr>
            <a:lvl9pPr marL="3886200" indent="-228600" eaLnBrk="0" fontAlgn="base" hangingPunct="0">
              <a:spcBef>
                <a:spcPct val="20000"/>
              </a:spcBef>
              <a:spcAft>
                <a:spcPct val="0"/>
              </a:spcAft>
              <a:buChar char="»"/>
              <a:defRPr sz="2000">
                <a:solidFill>
                  <a:schemeClr val="tx1"/>
                </a:solidFill>
                <a:latin typeface="Arial" charset="0"/>
                <a:ea typeface="Osaka" charset="-128"/>
              </a:defRPr>
            </a:lvl9pPr>
          </a:lstStyle>
          <a:p>
            <a:pPr>
              <a:spcBef>
                <a:spcPct val="0"/>
              </a:spcBef>
              <a:buFontTx/>
              <a:buNone/>
            </a:pPr>
            <a:endParaRPr lang="en-GB" altLang="en-US" sz="2400" b="1" dirty="0">
              <a:solidFill>
                <a:srgbClr val="6E267B"/>
              </a:solidFill>
              <a:ea typeface="ＭＳ Ｐゴシック" charset="-128"/>
            </a:endParaRPr>
          </a:p>
        </p:txBody>
      </p:sp>
      <p:sp>
        <p:nvSpPr>
          <p:cNvPr id="2" name="Title 1"/>
          <p:cNvSpPr>
            <a:spLocks noGrp="1"/>
          </p:cNvSpPr>
          <p:nvPr>
            <p:ph type="ctrTitle"/>
          </p:nvPr>
        </p:nvSpPr>
        <p:spPr>
          <a:xfrm>
            <a:off x="1151313" y="2326148"/>
            <a:ext cx="6973200" cy="1346400"/>
          </a:xfrm>
        </p:spPr>
        <p:txBody>
          <a:bodyPr/>
          <a:lstStyle/>
          <a:p>
            <a:r>
              <a:rPr lang="en-GB" altLang="en-US" sz="3200" dirty="0">
                <a:solidFill>
                  <a:srgbClr val="6E267B"/>
                </a:solidFill>
                <a:ea typeface="ＭＳ Ｐゴシック" charset="-128"/>
              </a:rPr>
              <a:t/>
            </a:r>
            <a:br>
              <a:rPr lang="en-GB" altLang="en-US" sz="3200" dirty="0">
                <a:solidFill>
                  <a:srgbClr val="6E267B"/>
                </a:solidFill>
                <a:ea typeface="ＭＳ Ｐゴシック" charset="-128"/>
              </a:rPr>
            </a:br>
            <a:r>
              <a:rPr lang="en-GB" altLang="en-US" sz="3200" dirty="0">
                <a:solidFill>
                  <a:srgbClr val="6E267B"/>
                </a:solidFill>
                <a:ea typeface="ＭＳ Ｐゴシック" charset="-128"/>
              </a:rPr>
              <a:t/>
            </a:r>
            <a:br>
              <a:rPr lang="en-GB" altLang="en-US" sz="3200" dirty="0">
                <a:solidFill>
                  <a:srgbClr val="6E267B"/>
                </a:solidFill>
                <a:ea typeface="ＭＳ Ｐゴシック" charset="-128"/>
              </a:rPr>
            </a:br>
            <a:r>
              <a:rPr lang="en-GB" altLang="en-US" sz="3200" dirty="0">
                <a:solidFill>
                  <a:srgbClr val="8C1D82"/>
                </a:solidFill>
                <a:ea typeface="ＭＳ Ｐゴシック" charset="-128"/>
              </a:rPr>
              <a:t>Cambridge IGCSE</a:t>
            </a:r>
            <a:r>
              <a:rPr lang="en-GB" altLang="en-US" dirty="0">
                <a:solidFill>
                  <a:srgbClr val="8C1D82"/>
                </a:solidFill>
              </a:rPr>
              <a:t/>
            </a:r>
            <a:br>
              <a:rPr lang="en-GB" altLang="en-US" dirty="0">
                <a:solidFill>
                  <a:srgbClr val="8C1D82"/>
                </a:solidFill>
              </a:rPr>
            </a:br>
            <a:r>
              <a:rPr lang="en-GB" altLang="en-US" dirty="0">
                <a:solidFill>
                  <a:srgbClr val="8C1D82"/>
                </a:solidFill>
              </a:rPr>
              <a:t>English as a Second Language (0510) Extension training</a:t>
            </a:r>
            <a:br>
              <a:rPr lang="en-GB" altLang="en-US" dirty="0">
                <a:solidFill>
                  <a:srgbClr val="8C1D82"/>
                </a:solidFill>
              </a:rPr>
            </a:br>
            <a:r>
              <a:rPr lang="en-GB" altLang="en-US" dirty="0">
                <a:solidFill>
                  <a:srgbClr val="8C1D82"/>
                </a:solidFill>
              </a:rPr>
              <a:t>Day 1</a:t>
            </a:r>
            <a:r>
              <a:rPr lang="en-GB" altLang="en-US" sz="3200" dirty="0">
                <a:solidFill>
                  <a:srgbClr val="6E267B"/>
                </a:solidFill>
                <a:ea typeface="ＭＳ Ｐゴシック" charset="-128"/>
              </a:rPr>
              <a:t/>
            </a:r>
            <a:br>
              <a:rPr lang="en-GB" altLang="en-US" sz="3200" dirty="0">
                <a:solidFill>
                  <a:srgbClr val="6E267B"/>
                </a:solidFill>
                <a:ea typeface="ＭＳ Ｐゴシック" charset="-128"/>
              </a:rPr>
            </a:br>
            <a:r>
              <a:rPr lang="en-GB" altLang="en-US" sz="3200" dirty="0">
                <a:solidFill>
                  <a:srgbClr val="6E267B"/>
                </a:solidFill>
                <a:ea typeface="ＭＳ Ｐゴシック" charset="-128"/>
              </a:rPr>
              <a:t/>
            </a:r>
            <a:br>
              <a:rPr lang="en-GB" altLang="en-US" sz="3200" dirty="0">
                <a:solidFill>
                  <a:srgbClr val="6E267B"/>
                </a:solidFill>
                <a:ea typeface="ＭＳ Ｐゴシック" charset="-128"/>
              </a:rPr>
            </a:br>
            <a:endParaRPr lang="en-GB" dirty="0">
              <a:solidFill>
                <a:srgbClr val="6E267B"/>
              </a:solidFill>
            </a:endParaRPr>
          </a:p>
        </p:txBody>
      </p:sp>
    </p:spTree>
    <p:extLst>
      <p:ext uri="{BB962C8B-B14F-4D97-AF65-F5344CB8AC3E}">
        <p14:creationId xmlns:p14="http://schemas.microsoft.com/office/powerpoint/2010/main" val="2660514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2 – designing an initial assessment</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You are going to design an initial assessment for the reading section of the syllabus. It should:</a:t>
            </a:r>
          </a:p>
          <a:p>
            <a:r>
              <a:rPr lang="en-GB" sz="2800" dirty="0"/>
              <a:t>identify your learners current level of understanding of the reading assessment objectives in the syllabus</a:t>
            </a:r>
          </a:p>
          <a:p>
            <a:r>
              <a:rPr lang="en-GB" sz="2800" dirty="0"/>
              <a:t>be accessible – remember, learners will not know the content in great detail</a:t>
            </a:r>
          </a:p>
          <a:p>
            <a:r>
              <a:rPr lang="en-GB" sz="2800" dirty="0"/>
              <a:t>allow learners to apply their existing knowledge</a:t>
            </a:r>
          </a:p>
        </p:txBody>
      </p:sp>
    </p:spTree>
    <p:extLst>
      <p:ext uri="{BB962C8B-B14F-4D97-AF65-F5344CB8AC3E}">
        <p14:creationId xmlns:p14="http://schemas.microsoft.com/office/powerpoint/2010/main" val="3150095105"/>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2 Task</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pPr marL="0" indent="0">
              <a:buNone/>
            </a:pPr>
            <a:r>
              <a:rPr lang="en-GB" sz="2800" dirty="0"/>
              <a:t>You will need:</a:t>
            </a:r>
          </a:p>
          <a:p>
            <a:r>
              <a:rPr lang="en-GB" sz="2800" dirty="0"/>
              <a:t>Paper 2 and the mark scheme</a:t>
            </a:r>
          </a:p>
          <a:p>
            <a:r>
              <a:rPr lang="en-GB" sz="2800" dirty="0"/>
              <a:t>Syllabus – section 4</a:t>
            </a:r>
          </a:p>
          <a:p>
            <a:pPr marL="0" indent="0">
              <a:buNone/>
            </a:pPr>
            <a:r>
              <a:rPr lang="en-GB" sz="2800" dirty="0"/>
              <a:t>Task:</a:t>
            </a:r>
          </a:p>
          <a:p>
            <a:r>
              <a:rPr lang="en-GB" sz="2800" dirty="0"/>
              <a:t>use the documents to create an initial assessment for the four reading assessment objectives</a:t>
            </a:r>
          </a:p>
          <a:p>
            <a:r>
              <a:rPr lang="en-GB" sz="2800" dirty="0"/>
              <a:t>create a document to record your learners’ strengths and areas for development</a:t>
            </a:r>
          </a:p>
          <a:p>
            <a:r>
              <a:rPr lang="en-GB" sz="2800" dirty="0"/>
              <a:t>think about how you will use the results to inform your course planning and feedback to learners.</a:t>
            </a:r>
          </a:p>
        </p:txBody>
      </p:sp>
    </p:spTree>
    <p:extLst>
      <p:ext uri="{BB962C8B-B14F-4D97-AF65-F5344CB8AC3E}">
        <p14:creationId xmlns:p14="http://schemas.microsoft.com/office/powerpoint/2010/main" val="3254160331"/>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Reviewing the initial assessment</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85844945"/>
              </p:ext>
            </p:extLst>
          </p:nvPr>
        </p:nvGraphicFramePr>
        <p:xfrm>
          <a:off x="85725" y="1457325"/>
          <a:ext cx="8664323" cy="3931920"/>
        </p:xfrm>
        <a:graphic>
          <a:graphicData uri="http://schemas.openxmlformats.org/drawingml/2006/table">
            <a:tbl>
              <a:tblPr firstRow="1" bandRow="1">
                <a:tableStyleId>{21E4AEA4-8DFA-4A89-87EB-49C32662AFE0}</a:tableStyleId>
              </a:tblPr>
              <a:tblGrid>
                <a:gridCol w="514652">
                  <a:extLst>
                    <a:ext uri="{9D8B030D-6E8A-4147-A177-3AD203B41FA5}">
                      <a16:colId xmlns:a16="http://schemas.microsoft.com/office/drawing/2014/main" xmlns="" val="3306950034"/>
                    </a:ext>
                  </a:extLst>
                </a:gridCol>
                <a:gridCol w="1956540">
                  <a:extLst>
                    <a:ext uri="{9D8B030D-6E8A-4147-A177-3AD203B41FA5}">
                      <a16:colId xmlns:a16="http://schemas.microsoft.com/office/drawing/2014/main" xmlns="" val="3174329482"/>
                    </a:ext>
                  </a:extLst>
                </a:gridCol>
                <a:gridCol w="288032">
                  <a:extLst>
                    <a:ext uri="{9D8B030D-6E8A-4147-A177-3AD203B41FA5}">
                      <a16:colId xmlns:a16="http://schemas.microsoft.com/office/drawing/2014/main" xmlns="" val="1334915"/>
                    </a:ext>
                  </a:extLst>
                </a:gridCol>
                <a:gridCol w="1512168">
                  <a:extLst>
                    <a:ext uri="{9D8B030D-6E8A-4147-A177-3AD203B41FA5}">
                      <a16:colId xmlns:a16="http://schemas.microsoft.com/office/drawing/2014/main" xmlns="" val="837173584"/>
                    </a:ext>
                  </a:extLst>
                </a:gridCol>
                <a:gridCol w="3071362">
                  <a:extLst>
                    <a:ext uri="{9D8B030D-6E8A-4147-A177-3AD203B41FA5}">
                      <a16:colId xmlns:a16="http://schemas.microsoft.com/office/drawing/2014/main" xmlns="" val="1920144185"/>
                    </a:ext>
                  </a:extLst>
                </a:gridCol>
                <a:gridCol w="1321569">
                  <a:extLst>
                    <a:ext uri="{9D8B030D-6E8A-4147-A177-3AD203B41FA5}">
                      <a16:colId xmlns:a16="http://schemas.microsoft.com/office/drawing/2014/main" xmlns="" val="4271622427"/>
                    </a:ext>
                  </a:extLst>
                </a:gridCol>
              </a:tblGrid>
              <a:tr h="820881">
                <a:tc>
                  <a:txBody>
                    <a:bodyPr/>
                    <a:lstStyle/>
                    <a:p>
                      <a:pPr algn="ctr"/>
                      <a:r>
                        <a:rPr lang="en-GB" dirty="0"/>
                        <a:t>Q</a:t>
                      </a:r>
                    </a:p>
                  </a:txBody>
                  <a:tcPr marL="93234" marR="93234" anchor="ctr"/>
                </a:tc>
                <a:tc>
                  <a:txBody>
                    <a:bodyPr/>
                    <a:lstStyle/>
                    <a:p>
                      <a:pPr algn="ctr"/>
                      <a:r>
                        <a:rPr lang="en-GB" dirty="0"/>
                        <a:t>Knowledge/Skill</a:t>
                      </a:r>
                    </a:p>
                  </a:txBody>
                  <a:tcPr marL="93234" marR="93234" anchor="ctr"/>
                </a:tc>
                <a:tc>
                  <a:txBody>
                    <a:bodyPr/>
                    <a:lstStyle/>
                    <a:p>
                      <a:pPr algn="ctr"/>
                      <a:r>
                        <a:rPr lang="en-GB" dirty="0"/>
                        <a:t>RAG</a:t>
                      </a:r>
                    </a:p>
                  </a:txBody>
                  <a:tcPr marL="93234" marR="93234" anchor="ctr"/>
                </a:tc>
                <a:tc>
                  <a:txBody>
                    <a:bodyPr/>
                    <a:lstStyle/>
                    <a:p>
                      <a:pPr algn="ctr"/>
                      <a:r>
                        <a:rPr lang="en-GB" dirty="0"/>
                        <a:t>Resource</a:t>
                      </a:r>
                    </a:p>
                  </a:txBody>
                  <a:tcPr marL="93234" marR="93234" anchor="ctr"/>
                </a:tc>
                <a:tc>
                  <a:txBody>
                    <a:bodyPr/>
                    <a:lstStyle/>
                    <a:p>
                      <a:pPr algn="ctr"/>
                      <a:r>
                        <a:rPr lang="en-GB" dirty="0"/>
                        <a:t>Target</a:t>
                      </a:r>
                    </a:p>
                  </a:txBody>
                  <a:tcPr marL="93234" marR="93234" anchor="ctr"/>
                </a:tc>
                <a:tc>
                  <a:txBody>
                    <a:bodyPr/>
                    <a:lstStyle/>
                    <a:p>
                      <a:pPr algn="ctr"/>
                      <a:r>
                        <a:rPr lang="en-GB" dirty="0"/>
                        <a:t>Reviewed</a:t>
                      </a:r>
                    </a:p>
                  </a:txBody>
                  <a:tcPr marL="93234" marR="93234" anchor="ctr"/>
                </a:tc>
                <a:extLst>
                  <a:ext uri="{0D108BD9-81ED-4DB2-BD59-A6C34878D82A}">
                    <a16:rowId xmlns:a16="http://schemas.microsoft.com/office/drawing/2014/main" xmlns="" val="1372068094"/>
                  </a:ext>
                </a:extLst>
              </a:tr>
              <a:tr h="820881">
                <a:tc>
                  <a:txBody>
                    <a:bodyPr/>
                    <a:lstStyle/>
                    <a:p>
                      <a:pPr algn="ctr"/>
                      <a:r>
                        <a:rPr lang="en-GB" dirty="0"/>
                        <a:t>1</a:t>
                      </a:r>
                    </a:p>
                  </a:txBody>
                  <a:tcPr marL="93234" marR="93234" anchor="ctr"/>
                </a:tc>
                <a:tc>
                  <a:txBody>
                    <a:bodyPr/>
                    <a:lstStyle/>
                    <a:p>
                      <a:pPr algn="ctr"/>
                      <a:r>
                        <a:rPr lang="en-GB" dirty="0"/>
                        <a:t>Reading comprehension skills</a:t>
                      </a:r>
                    </a:p>
                  </a:txBody>
                  <a:tcPr marL="93234" marR="93234" anchor="ctr"/>
                </a:tc>
                <a:tc>
                  <a:txBody>
                    <a:bodyPr/>
                    <a:lstStyle/>
                    <a:p>
                      <a:pPr algn="ctr"/>
                      <a:r>
                        <a:rPr lang="en-GB" dirty="0"/>
                        <a:t>A</a:t>
                      </a:r>
                    </a:p>
                  </a:txBody>
                  <a:tcPr marL="93234" marR="93234" anchor="ctr"/>
                </a:tc>
                <a:tc>
                  <a:txBody>
                    <a:bodyPr/>
                    <a:lstStyle/>
                    <a:p>
                      <a:pPr algn="ctr"/>
                      <a:r>
                        <a:rPr lang="en-GB" dirty="0"/>
                        <a:t>A range of texts</a:t>
                      </a:r>
                    </a:p>
                  </a:txBody>
                  <a:tcPr marL="93234" marR="93234" anchor="ctr"/>
                </a:tc>
                <a:tc>
                  <a:txBody>
                    <a:bodyPr/>
                    <a:lstStyle/>
                    <a:p>
                      <a:pPr algn="ctr"/>
                      <a:r>
                        <a:rPr lang="en-GB" dirty="0"/>
                        <a:t>Read text</a:t>
                      </a:r>
                      <a:r>
                        <a:rPr lang="en-GB" baseline="0" dirty="0"/>
                        <a:t> to locate relevant facts</a:t>
                      </a:r>
                    </a:p>
                  </a:txBody>
                  <a:tcPr marL="93234" marR="93234" anchor="ctr"/>
                </a:tc>
                <a:tc>
                  <a:txBody>
                    <a:bodyPr/>
                    <a:lstStyle/>
                    <a:p>
                      <a:pPr algn="ctr"/>
                      <a:r>
                        <a:rPr lang="en-GB" dirty="0"/>
                        <a:t>N</a:t>
                      </a:r>
                    </a:p>
                  </a:txBody>
                  <a:tcPr marL="93234" marR="93234" anchor="ctr"/>
                </a:tc>
                <a:extLst>
                  <a:ext uri="{0D108BD9-81ED-4DB2-BD59-A6C34878D82A}">
                    <a16:rowId xmlns:a16="http://schemas.microsoft.com/office/drawing/2014/main" xmlns="" val="1465239835"/>
                  </a:ext>
                </a:extLst>
              </a:tr>
              <a:tr h="820881">
                <a:tc>
                  <a:txBody>
                    <a:bodyPr/>
                    <a:lstStyle/>
                    <a:p>
                      <a:pPr algn="ctr"/>
                      <a:r>
                        <a:rPr lang="en-GB" dirty="0"/>
                        <a:t>2</a:t>
                      </a:r>
                    </a:p>
                  </a:txBody>
                  <a:tcPr marL="93234" marR="93234" anchor="ctr"/>
                </a:tc>
                <a:tc>
                  <a:txBody>
                    <a:bodyPr/>
                    <a:lstStyle/>
                    <a:p>
                      <a:pPr algn="ctr"/>
                      <a:r>
                        <a:rPr lang="en-GB" dirty="0"/>
                        <a:t>Understand</a:t>
                      </a:r>
                      <a:r>
                        <a:rPr lang="en-GB" baseline="0" dirty="0"/>
                        <a:t> ideas, opinions and attitudes</a:t>
                      </a:r>
                      <a:endParaRPr lang="en-GB" dirty="0"/>
                    </a:p>
                  </a:txBody>
                  <a:tcPr marL="93234" marR="93234" anchor="ctr"/>
                </a:tc>
                <a:tc>
                  <a:txBody>
                    <a:bodyPr/>
                    <a:lstStyle/>
                    <a:p>
                      <a:pPr algn="ctr"/>
                      <a:r>
                        <a:rPr lang="en-GB" dirty="0"/>
                        <a:t>R</a:t>
                      </a:r>
                    </a:p>
                  </a:txBody>
                  <a:tcPr marL="93234" marR="93234" anchor="ctr"/>
                </a:tc>
                <a:tc>
                  <a:txBody>
                    <a:bodyPr/>
                    <a:lstStyle/>
                    <a:p>
                      <a:pPr algn="ctr"/>
                      <a:r>
                        <a:rPr lang="en-GB" dirty="0"/>
                        <a:t>Variety of texts</a:t>
                      </a:r>
                    </a:p>
                  </a:txBody>
                  <a:tcPr marL="93234" marR="93234" anchor="ctr"/>
                </a:tc>
                <a:tc>
                  <a:txBody>
                    <a:bodyPr/>
                    <a:lstStyle/>
                    <a:p>
                      <a:pPr algn="ctr"/>
                      <a:r>
                        <a:rPr lang="en-GB" dirty="0"/>
                        <a:t>Be able to identify ideas, opinions and attitudes that relate to the question</a:t>
                      </a:r>
                    </a:p>
                  </a:txBody>
                  <a:tcPr marL="93234" marR="93234" anchor="ctr"/>
                </a:tc>
                <a:tc>
                  <a:txBody>
                    <a:bodyPr/>
                    <a:lstStyle/>
                    <a:p>
                      <a:pPr algn="ctr"/>
                      <a:r>
                        <a:rPr lang="en-GB" dirty="0"/>
                        <a:t>Y</a:t>
                      </a:r>
                    </a:p>
                  </a:txBody>
                  <a:tcPr marL="93234" marR="93234" anchor="ctr"/>
                </a:tc>
                <a:extLst>
                  <a:ext uri="{0D108BD9-81ED-4DB2-BD59-A6C34878D82A}">
                    <a16:rowId xmlns:a16="http://schemas.microsoft.com/office/drawing/2014/main" xmlns="" val="2431811489"/>
                  </a:ext>
                </a:extLst>
              </a:tr>
              <a:tr h="820881">
                <a:tc>
                  <a:txBody>
                    <a:bodyPr/>
                    <a:lstStyle/>
                    <a:p>
                      <a:pPr algn="ctr"/>
                      <a:r>
                        <a:rPr lang="en-GB" dirty="0"/>
                        <a:t>3</a:t>
                      </a:r>
                    </a:p>
                  </a:txBody>
                  <a:tcPr marL="93234" marR="93234" anchor="ctr"/>
                </a:tc>
                <a:tc>
                  <a:txBody>
                    <a:bodyPr/>
                    <a:lstStyle/>
                    <a:p>
                      <a:pPr algn="ctr"/>
                      <a:r>
                        <a:rPr lang="en-GB" dirty="0"/>
                        <a:t>Fill in a form using the information provided</a:t>
                      </a:r>
                    </a:p>
                  </a:txBody>
                  <a:tcPr marL="93234" marR="93234" anchor="ctr"/>
                </a:tc>
                <a:tc>
                  <a:txBody>
                    <a:bodyPr/>
                    <a:lstStyle/>
                    <a:p>
                      <a:pPr algn="ctr"/>
                      <a:r>
                        <a:rPr lang="en-GB" dirty="0"/>
                        <a:t>G</a:t>
                      </a:r>
                    </a:p>
                  </a:txBody>
                  <a:tcPr marL="93234" marR="93234" anchor="ctr"/>
                </a:tc>
                <a:tc>
                  <a:txBody>
                    <a:bodyPr/>
                    <a:lstStyle/>
                    <a:p>
                      <a:pPr algn="ctr"/>
                      <a:r>
                        <a:rPr lang="en-GB" dirty="0"/>
                        <a:t>Examples</a:t>
                      </a:r>
                      <a:r>
                        <a:rPr lang="en-GB" baseline="0" dirty="0"/>
                        <a:t> of different forms</a:t>
                      </a:r>
                      <a:endParaRPr lang="en-GB" dirty="0"/>
                    </a:p>
                  </a:txBody>
                  <a:tcPr marL="93234" marR="93234" anchor="ctr"/>
                </a:tc>
                <a:tc>
                  <a:txBody>
                    <a:bodyPr/>
                    <a:lstStyle/>
                    <a:p>
                      <a:pPr algn="ctr"/>
                      <a:r>
                        <a:rPr lang="en-GB" dirty="0"/>
                        <a:t>Understand form instructions and locate details needed for each section</a:t>
                      </a:r>
                    </a:p>
                  </a:txBody>
                  <a:tcPr marL="93234" marR="93234" anchor="ctr"/>
                </a:tc>
                <a:tc>
                  <a:txBody>
                    <a:bodyPr/>
                    <a:lstStyle/>
                    <a:p>
                      <a:pPr algn="ctr"/>
                      <a:r>
                        <a:rPr lang="en-GB" dirty="0"/>
                        <a:t>Y</a:t>
                      </a:r>
                    </a:p>
                  </a:txBody>
                  <a:tcPr marL="93234" marR="93234"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2510387960"/>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Closing the loop</a:t>
            </a:r>
          </a:p>
        </p:txBody>
      </p:sp>
      <p:pic>
        <p:nvPicPr>
          <p:cNvPr id="2" name="Content Placeholder 1">
            <a:extLst>
              <a:ext uri="{FF2B5EF4-FFF2-40B4-BE49-F238E27FC236}">
                <a16:creationId xmlns:a16="http://schemas.microsoft.com/office/drawing/2014/main" xmlns="" id="{B9507A82-B159-4A07-B29B-7132B752F9A6}"/>
              </a:ext>
            </a:extLst>
          </p:cNvPr>
          <p:cNvPicPr>
            <a:picLocks noGrp="1" noChangeAspect="1"/>
          </p:cNvPicPr>
          <p:nvPr>
            <p:ph idx="1"/>
          </p:nvPr>
        </p:nvPicPr>
        <p:blipFill rotWithShape="1">
          <a:blip r:embed="rId3"/>
          <a:srcRect l="37820" t="22241" r="23053" b="13343"/>
          <a:stretch/>
        </p:blipFill>
        <p:spPr>
          <a:xfrm>
            <a:off x="2267744" y="1350369"/>
            <a:ext cx="4657369" cy="4310879"/>
          </a:xfrm>
          <a:prstGeom prst="rect">
            <a:avLst/>
          </a:prstGeom>
        </p:spPr>
      </p:pic>
    </p:spTree>
    <p:extLst>
      <p:ext uri="{BB962C8B-B14F-4D97-AF65-F5344CB8AC3E}">
        <p14:creationId xmlns:p14="http://schemas.microsoft.com/office/powerpoint/2010/main" val="3869287854"/>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Break</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Please be back in 20 minutes.</a:t>
            </a:r>
          </a:p>
        </p:txBody>
      </p:sp>
    </p:spTree>
    <p:extLst>
      <p:ext uri="{BB962C8B-B14F-4D97-AF65-F5344CB8AC3E}">
        <p14:creationId xmlns:p14="http://schemas.microsoft.com/office/powerpoint/2010/main" val="332223158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Session 4 - meeting the assessment objectives</a:t>
            </a:r>
          </a:p>
        </p:txBody>
      </p:sp>
      <p:sp>
        <p:nvSpPr>
          <p:cNvPr id="3" name="Content Placeholder 2"/>
          <p:cNvSpPr>
            <a:spLocks noGrp="1"/>
          </p:cNvSpPr>
          <p:nvPr>
            <p:ph idx="1"/>
          </p:nvPr>
        </p:nvSpPr>
        <p:spPr/>
        <p:txBody>
          <a:bodyPr/>
          <a:lstStyle/>
          <a:p>
            <a:pPr marL="0" indent="0">
              <a:buNone/>
            </a:pPr>
            <a:r>
              <a:rPr lang="en-GB" altLang="en-US" dirty="0"/>
              <a:t>The objectives of this session are to:</a:t>
            </a:r>
            <a:endParaRPr lang="en-GB" dirty="0"/>
          </a:p>
          <a:p>
            <a:r>
              <a:rPr lang="en-GB" dirty="0"/>
              <a:t>explore what skills are needed to meet the assessment objectives </a:t>
            </a:r>
          </a:p>
          <a:p>
            <a:r>
              <a:rPr lang="en-GB" dirty="0"/>
              <a:t>explore how these skills can be developed</a:t>
            </a:r>
          </a:p>
        </p:txBody>
      </p:sp>
    </p:spTree>
    <p:extLst>
      <p:ext uri="{BB962C8B-B14F-4D97-AF65-F5344CB8AC3E}">
        <p14:creationId xmlns:p14="http://schemas.microsoft.com/office/powerpoint/2010/main" val="1800219450"/>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Meeting the assessment objectives</a:t>
            </a:r>
          </a:p>
        </p:txBody>
      </p:sp>
      <p:sp>
        <p:nvSpPr>
          <p:cNvPr id="3" name="Content Placeholder 2"/>
          <p:cNvSpPr>
            <a:spLocks noGrp="1"/>
          </p:cNvSpPr>
          <p:nvPr>
            <p:ph idx="1"/>
          </p:nvPr>
        </p:nvSpPr>
        <p:spPr/>
        <p:txBody>
          <a:bodyPr/>
          <a:lstStyle/>
          <a:p>
            <a:pPr marL="0" indent="0">
              <a:buNone/>
            </a:pPr>
            <a:r>
              <a:rPr lang="en-GB" dirty="0"/>
              <a:t>The assessment objectives are broad statements. In order to meet the assessment objectives you need to think about:</a:t>
            </a:r>
          </a:p>
          <a:p>
            <a:pPr marL="0" indent="0">
              <a:buNone/>
            </a:pPr>
            <a:endParaRPr lang="en-GB" dirty="0"/>
          </a:p>
          <a:p>
            <a:r>
              <a:rPr lang="en-GB" dirty="0"/>
              <a:t>what skills are needed to meet the assessment objectives</a:t>
            </a:r>
          </a:p>
          <a:p>
            <a:pPr marL="0" indent="0">
              <a:buNone/>
            </a:pPr>
            <a:endParaRPr lang="en-GB" dirty="0"/>
          </a:p>
          <a:p>
            <a:r>
              <a:rPr lang="en-GB" dirty="0"/>
              <a:t>how you will develop these skills with your learners.</a:t>
            </a:r>
          </a:p>
        </p:txBody>
      </p:sp>
    </p:spTree>
    <p:extLst>
      <p:ext uri="{BB962C8B-B14F-4D97-AF65-F5344CB8AC3E}">
        <p14:creationId xmlns:p14="http://schemas.microsoft.com/office/powerpoint/2010/main" val="3005403936"/>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Activity 3</a:t>
            </a:r>
          </a:p>
        </p:txBody>
      </p:sp>
      <p:sp>
        <p:nvSpPr>
          <p:cNvPr id="3" name="Content Placeholder 2"/>
          <p:cNvSpPr>
            <a:spLocks noGrp="1"/>
          </p:cNvSpPr>
          <p:nvPr>
            <p:ph idx="1"/>
          </p:nvPr>
        </p:nvSpPr>
        <p:spPr/>
        <p:txBody>
          <a:bodyPr/>
          <a:lstStyle/>
          <a:p>
            <a:r>
              <a:rPr lang="en-GB" dirty="0"/>
              <a:t>Look at the assessment objectives given to your group</a:t>
            </a:r>
          </a:p>
          <a:p>
            <a:r>
              <a:rPr lang="en-GB" dirty="0"/>
              <a:t>Make a list of skills needed to meet the assessment objectives</a:t>
            </a:r>
          </a:p>
          <a:p>
            <a:r>
              <a:rPr lang="en-GB" dirty="0"/>
              <a:t>Choose two skills that your learners find difficult and discuss effective ways to teach these skills</a:t>
            </a:r>
          </a:p>
          <a:p>
            <a:r>
              <a:rPr lang="en-GB" dirty="0"/>
              <a:t>Be prepared to share your ideas with the other groups at the end of the task.</a:t>
            </a:r>
          </a:p>
          <a:p>
            <a:endParaRPr lang="en-GB" dirty="0"/>
          </a:p>
        </p:txBody>
      </p:sp>
    </p:spTree>
    <p:extLst>
      <p:ext uri="{BB962C8B-B14F-4D97-AF65-F5344CB8AC3E}">
        <p14:creationId xmlns:p14="http://schemas.microsoft.com/office/powerpoint/2010/main" val="2863168935"/>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Lunch</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Please be back in 1 hour.</a:t>
            </a:r>
          </a:p>
        </p:txBody>
      </p:sp>
    </p:spTree>
    <p:extLst>
      <p:ext uri="{BB962C8B-B14F-4D97-AF65-F5344CB8AC3E}">
        <p14:creationId xmlns:p14="http://schemas.microsoft.com/office/powerpoint/2010/main" val="5797653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5 – teaching approaches</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pPr marL="0" indent="0">
              <a:buNone/>
            </a:pPr>
            <a:r>
              <a:rPr lang="en-GB" sz="2800" dirty="0"/>
              <a:t>The objective of this session is to explore a variety of different teaching approaches.</a:t>
            </a:r>
          </a:p>
        </p:txBody>
      </p:sp>
    </p:spTree>
    <p:extLst>
      <p:ext uri="{BB962C8B-B14F-4D97-AF65-F5344CB8AC3E}">
        <p14:creationId xmlns:p14="http://schemas.microsoft.com/office/powerpoint/2010/main" val="292328973"/>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Y:\Education\ProfessionalDevelopment\Assets\1.Image_bank\Images\iStock_000068058073_Doub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73" y="1308393"/>
            <a:ext cx="9045005" cy="491637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a:spLocks noGrp="1"/>
          </p:cNvSpPr>
          <p:nvPr>
            <p:ph type="title"/>
          </p:nvPr>
        </p:nvSpPr>
        <p:spPr>
          <a:xfrm>
            <a:off x="171449" y="106363"/>
            <a:ext cx="8869033" cy="779462"/>
          </a:xfrm>
        </p:spPr>
        <p:txBody>
          <a:bodyPr/>
          <a:lstStyle/>
          <a:p>
            <a:r>
              <a:rPr lang="en-GB" altLang="en-US" dirty="0"/>
              <a:t>Session 1 - Welcome and introductions </a:t>
            </a:r>
          </a:p>
        </p:txBody>
      </p:sp>
    </p:spTree>
    <p:extLst>
      <p:ext uri="{BB962C8B-B14F-4D97-AF65-F5344CB8AC3E}">
        <p14:creationId xmlns:p14="http://schemas.microsoft.com/office/powerpoint/2010/main" val="520648391"/>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4 – in groups:</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discuss the teaching approach you have been given and choose a suitable topic from the syllabus to apply this method to</a:t>
            </a:r>
          </a:p>
          <a:p>
            <a:r>
              <a:rPr lang="en-GB" sz="2800" dirty="0"/>
              <a:t>plan how you would create a logical progression of learning and assessment on this topic</a:t>
            </a:r>
          </a:p>
          <a:p>
            <a:r>
              <a:rPr lang="en-GB" sz="2800" dirty="0"/>
              <a:t>identify necessary resources</a:t>
            </a:r>
          </a:p>
          <a:p>
            <a:r>
              <a:rPr lang="en-GB" sz="2800" dirty="0"/>
              <a:t>you will be asked to present your delivery plan at the end of this session.</a:t>
            </a:r>
          </a:p>
        </p:txBody>
      </p:sp>
    </p:spTree>
    <p:extLst>
      <p:ext uri="{BB962C8B-B14F-4D97-AF65-F5344CB8AC3E}">
        <p14:creationId xmlns:p14="http://schemas.microsoft.com/office/powerpoint/2010/main" val="724787838"/>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4 </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which teaching approach did you like the most?</a:t>
            </a:r>
          </a:p>
          <a:p>
            <a:r>
              <a:rPr lang="en-GB" sz="2800" dirty="0"/>
              <a:t>why?</a:t>
            </a:r>
          </a:p>
          <a:p>
            <a:pPr marL="0" indent="0">
              <a:buNone/>
            </a:pPr>
            <a:endParaRPr lang="en-GB" sz="2800" dirty="0"/>
          </a:p>
        </p:txBody>
      </p:sp>
    </p:spTree>
    <p:extLst>
      <p:ext uri="{BB962C8B-B14F-4D97-AF65-F5344CB8AC3E}">
        <p14:creationId xmlns:p14="http://schemas.microsoft.com/office/powerpoint/2010/main" val="1302381494"/>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Break </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Please be back in 20 minutes.</a:t>
            </a:r>
          </a:p>
        </p:txBody>
      </p:sp>
    </p:spTree>
    <p:extLst>
      <p:ext uri="{BB962C8B-B14F-4D97-AF65-F5344CB8AC3E}">
        <p14:creationId xmlns:p14="http://schemas.microsoft.com/office/powerpoint/2010/main" val="3930147330"/>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6 - Stretch and challenge </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pPr marL="0" indent="0">
              <a:buNone/>
            </a:pPr>
            <a:r>
              <a:rPr lang="en-GB" sz="2800" dirty="0"/>
              <a:t>The objectives of this session are to:</a:t>
            </a:r>
          </a:p>
          <a:p>
            <a:r>
              <a:rPr lang="en-GB" sz="2800" dirty="0"/>
              <a:t>build a list of ideas to stretch and challenge more able learners</a:t>
            </a:r>
          </a:p>
          <a:p>
            <a:r>
              <a:rPr lang="en-GB" sz="2800" dirty="0"/>
              <a:t>create a list of ideas for supporting and encouraging less able learners.</a:t>
            </a:r>
          </a:p>
        </p:txBody>
      </p:sp>
    </p:spTree>
    <p:extLst>
      <p:ext uri="{BB962C8B-B14F-4D97-AF65-F5344CB8AC3E}">
        <p14:creationId xmlns:p14="http://schemas.microsoft.com/office/powerpoint/2010/main" val="3901947319"/>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a:t>Activity 5 </a:t>
            </a:r>
            <a:r>
              <a:rPr lang="en-GB" altLang="en-US" dirty="0"/>
              <a:t>- Stretch and challenge </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Look at the resource </a:t>
            </a:r>
          </a:p>
          <a:p>
            <a:r>
              <a:rPr lang="en-GB" sz="2800" dirty="0"/>
              <a:t>How would you make this more accessible for less able learners?</a:t>
            </a:r>
          </a:p>
          <a:p>
            <a:r>
              <a:rPr lang="en-GB" sz="2800" dirty="0"/>
              <a:t>How would you adapt this resource and make it more challenging for more able learners?</a:t>
            </a:r>
          </a:p>
          <a:p>
            <a:r>
              <a:rPr lang="en-GB" sz="2800" dirty="0"/>
              <a:t>Share your ideas with another group.</a:t>
            </a:r>
          </a:p>
        </p:txBody>
      </p:sp>
    </p:spTree>
    <p:extLst>
      <p:ext uri="{BB962C8B-B14F-4D97-AF65-F5344CB8AC3E}">
        <p14:creationId xmlns:p14="http://schemas.microsoft.com/office/powerpoint/2010/main" val="3830144584"/>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Support strategies – some examples</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Oral rehearsal</a:t>
            </a:r>
          </a:p>
          <a:p>
            <a:r>
              <a:rPr lang="en-GB" sz="2800" dirty="0"/>
              <a:t>Exemplar pieces</a:t>
            </a:r>
          </a:p>
          <a:p>
            <a:r>
              <a:rPr lang="en-GB" sz="2800" dirty="0"/>
              <a:t>Provide a scaffold</a:t>
            </a:r>
          </a:p>
          <a:p>
            <a:r>
              <a:rPr lang="en-GB" sz="2800" dirty="0"/>
              <a:t>Modelling the thought process required to solve the problem</a:t>
            </a:r>
          </a:p>
          <a:p>
            <a:r>
              <a:rPr lang="en-GB" sz="2800" dirty="0"/>
              <a:t>Paired peer support</a:t>
            </a:r>
          </a:p>
          <a:p>
            <a:r>
              <a:rPr lang="en-GB" sz="2800" dirty="0"/>
              <a:t>Praise achievements </a:t>
            </a:r>
          </a:p>
          <a:p>
            <a:endParaRPr lang="en-GB" sz="2800" dirty="0"/>
          </a:p>
        </p:txBody>
      </p:sp>
    </p:spTree>
    <p:extLst>
      <p:ext uri="{BB962C8B-B14F-4D97-AF65-F5344CB8AC3E}">
        <p14:creationId xmlns:p14="http://schemas.microsoft.com/office/powerpoint/2010/main" val="2413625859"/>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Four Bs</a:t>
            </a:r>
            <a:endParaRPr lang="en-GB" dirty="0"/>
          </a:p>
        </p:txBody>
      </p:sp>
      <p:sp>
        <p:nvSpPr>
          <p:cNvPr id="3" name="Content Placeholder 2"/>
          <p:cNvSpPr>
            <a:spLocks noGrp="1"/>
          </p:cNvSpPr>
          <p:nvPr>
            <p:ph idx="1"/>
          </p:nvPr>
        </p:nvSpPr>
        <p:spPr/>
        <p:txBody>
          <a:bodyPr/>
          <a:lstStyle/>
          <a:p>
            <a:pPr marL="0" indent="0">
              <a:buNone/>
            </a:pPr>
            <a:r>
              <a:rPr lang="en-GB" dirty="0"/>
              <a:t>This is a classroom management idea to deal with large numbers of questions:</a:t>
            </a:r>
          </a:p>
          <a:p>
            <a:r>
              <a:rPr lang="en-GB" dirty="0"/>
              <a:t>Use your Brain</a:t>
            </a:r>
          </a:p>
          <a:p>
            <a:r>
              <a:rPr lang="en-GB" dirty="0"/>
              <a:t>Look in the Book – or on the </a:t>
            </a:r>
            <a:r>
              <a:rPr lang="en-GB" dirty="0" err="1"/>
              <a:t>weB</a:t>
            </a:r>
            <a:endParaRPr lang="en-GB" dirty="0"/>
          </a:p>
          <a:p>
            <a:r>
              <a:rPr lang="en-GB" dirty="0"/>
              <a:t>Ask a Buddy</a:t>
            </a:r>
          </a:p>
          <a:p>
            <a:r>
              <a:rPr lang="en-GB" dirty="0"/>
              <a:t>And only after doing these – ask the Boss</a:t>
            </a:r>
          </a:p>
          <a:p>
            <a:endParaRPr lang="en-GB" dirty="0"/>
          </a:p>
        </p:txBody>
      </p:sp>
    </p:spTree>
    <p:extLst>
      <p:ext uri="{BB962C8B-B14F-4D97-AF65-F5344CB8AC3E}">
        <p14:creationId xmlns:p14="http://schemas.microsoft.com/office/powerpoint/2010/main" val="3198247073"/>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Plenary</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a:t>What </a:t>
            </a:r>
            <a:r>
              <a:rPr lang="en-GB" sz="2800" dirty="0"/>
              <a:t>are the key things you have learned today?</a:t>
            </a:r>
          </a:p>
          <a:p>
            <a:endParaRPr lang="en-GB" sz="2800" dirty="0"/>
          </a:p>
        </p:txBody>
      </p:sp>
    </p:spTree>
    <p:extLst>
      <p:ext uri="{BB962C8B-B14F-4D97-AF65-F5344CB8AC3E}">
        <p14:creationId xmlns:p14="http://schemas.microsoft.com/office/powerpoint/2010/main" val="3491124444"/>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3">
            <a:extLst>
              <a:ext uri="{FF2B5EF4-FFF2-40B4-BE49-F238E27FC236}">
                <a16:creationId xmlns:a16="http://schemas.microsoft.com/office/drawing/2014/main" xmlns="" id="{6B20DFD6-F0B9-4D38-B233-D50BDCDC48B2}"/>
              </a:ext>
            </a:extLst>
          </p:cNvPr>
          <p:cNvSpPr txBox="1">
            <a:spLocks/>
          </p:cNvSpPr>
          <p:nvPr/>
        </p:nvSpPr>
        <p:spPr>
          <a:xfrm>
            <a:off x="899592" y="2060848"/>
            <a:ext cx="7344816" cy="1581870"/>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charset="-128"/>
                <a:cs typeface="+mj-cs"/>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defRPr>
            </a:lvl9pPr>
          </a:lstStyle>
          <a:p>
            <a:pPr algn="l"/>
            <a:r>
              <a:rPr lang="en-US" sz="2800" b="1" dirty="0">
                <a:solidFill>
                  <a:srgbClr val="8C1D82"/>
                </a:solidFill>
                <a:latin typeface="Arial" charset="0"/>
                <a:ea typeface="Arial" charset="0"/>
                <a:cs typeface="Arial" charset="0"/>
              </a:rPr>
              <a:t>End of day 1</a:t>
            </a:r>
          </a:p>
          <a:p>
            <a:pPr algn="l"/>
            <a:endParaRPr lang="en-US" sz="2800" b="1" dirty="0">
              <a:solidFill>
                <a:srgbClr val="8C1D82"/>
              </a:solidFill>
              <a:latin typeface="Arial" charset="0"/>
              <a:ea typeface="Arial" charset="0"/>
              <a:cs typeface="Arial" charset="0"/>
            </a:endParaRPr>
          </a:p>
          <a:p>
            <a:pPr algn="l"/>
            <a:r>
              <a:rPr lang="en-US" sz="2800" dirty="0">
                <a:solidFill>
                  <a:srgbClr val="8C1D82"/>
                </a:solidFill>
                <a:latin typeface="Arial" charset="0"/>
                <a:ea typeface="Arial" charset="0"/>
                <a:cs typeface="Arial" charset="0"/>
              </a:rPr>
              <a:t>Thank you for taking part in today’s training.</a:t>
            </a:r>
          </a:p>
          <a:p>
            <a:pPr algn="l"/>
            <a:r>
              <a:rPr lang="en-US" sz="2800" dirty="0">
                <a:solidFill>
                  <a:srgbClr val="8C1D82"/>
                </a:solidFill>
                <a:latin typeface="Arial" charset="0"/>
                <a:ea typeface="Arial" charset="0"/>
                <a:cs typeface="Arial" charset="0"/>
              </a:rPr>
              <a:t>Please stay behind if you have any </a:t>
            </a:r>
            <a:r>
              <a:rPr lang="en-US" sz="2800">
                <a:solidFill>
                  <a:srgbClr val="8C1D82"/>
                </a:solidFill>
                <a:latin typeface="Arial" charset="0"/>
                <a:ea typeface="Arial" charset="0"/>
                <a:cs typeface="Arial" charset="0"/>
              </a:rPr>
              <a:t>further questions.</a:t>
            </a:r>
            <a:endParaRPr lang="en-US" sz="2800" dirty="0">
              <a:solidFill>
                <a:srgbClr val="8C1D82"/>
              </a:solidFill>
              <a:latin typeface="Arial" charset="0"/>
              <a:ea typeface="Arial" charset="0"/>
              <a:cs typeface="Arial" charset="0"/>
            </a:endParaRPr>
          </a:p>
          <a:p>
            <a:pPr algn="l"/>
            <a:endParaRPr lang="en-GB" dirty="0">
              <a:solidFill>
                <a:srgbClr val="8C1D82"/>
              </a:solidFill>
              <a:latin typeface="Arial" charset="0"/>
              <a:ea typeface="Arial" charset="0"/>
              <a:cs typeface="Arial" charset="0"/>
            </a:endParaRPr>
          </a:p>
        </p:txBody>
      </p:sp>
    </p:spTree>
    <p:extLst>
      <p:ext uri="{BB962C8B-B14F-4D97-AF65-F5344CB8AC3E}">
        <p14:creationId xmlns:p14="http://schemas.microsoft.com/office/powerpoint/2010/main" val="2193342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Housekeeping</a:t>
            </a:r>
          </a:p>
        </p:txBody>
      </p:sp>
      <p:sp>
        <p:nvSpPr>
          <p:cNvPr id="5123" name="Content Placeholder 2"/>
          <p:cNvSpPr>
            <a:spLocks noGrp="1"/>
          </p:cNvSpPr>
          <p:nvPr>
            <p:ph idx="1"/>
          </p:nvPr>
        </p:nvSpPr>
        <p:spPr/>
        <p:txBody>
          <a:bodyPr/>
          <a:lstStyle/>
          <a:p>
            <a:r>
              <a:rPr lang="en-GB" altLang="en-US" sz="2800" dirty="0"/>
              <a:t>Health and safety</a:t>
            </a:r>
          </a:p>
          <a:p>
            <a:r>
              <a:rPr lang="en-GB" altLang="en-US" sz="2800" dirty="0"/>
              <a:t>Fire alarms</a:t>
            </a:r>
          </a:p>
          <a:p>
            <a:r>
              <a:rPr lang="en-GB" altLang="en-US" sz="2800" dirty="0"/>
              <a:t>Fire safety</a:t>
            </a:r>
          </a:p>
          <a:p>
            <a:r>
              <a:rPr lang="en-GB" altLang="en-US" sz="2800" dirty="0"/>
              <a:t>Washrooms</a:t>
            </a:r>
          </a:p>
          <a:p>
            <a:r>
              <a:rPr lang="en-GB" altLang="en-US" sz="2800" dirty="0"/>
              <a:t>Refreshments</a:t>
            </a:r>
          </a:p>
          <a:p>
            <a:r>
              <a:rPr lang="en-GB" altLang="en-US" sz="2800" dirty="0"/>
              <a:t>Timetable</a:t>
            </a:r>
          </a:p>
        </p:txBody>
      </p:sp>
      <p:pic>
        <p:nvPicPr>
          <p:cNvPr id="2" name="Picture 1" descr="457212441.jpg"/>
          <p:cNvPicPr>
            <a:picLocks noChangeAspect="1"/>
          </p:cNvPicPr>
          <p:nvPr/>
        </p:nvPicPr>
        <p:blipFill rotWithShape="1">
          <a:blip r:embed="rId3">
            <a:extLst>
              <a:ext uri="{28A0092B-C50C-407E-A947-70E740481C1C}">
                <a14:useLocalDpi xmlns:a14="http://schemas.microsoft.com/office/drawing/2010/main" val="0"/>
              </a:ext>
            </a:extLst>
          </a:blip>
          <a:srcRect l="20185" t="22686" r="20926" b="16077"/>
          <a:stretch/>
        </p:blipFill>
        <p:spPr>
          <a:xfrm>
            <a:off x="5508104" y="4351866"/>
            <a:ext cx="2748129" cy="1901221"/>
          </a:xfrm>
          <a:prstGeom prst="rect">
            <a:avLst/>
          </a:prstGeom>
        </p:spPr>
      </p:pic>
      <p:pic>
        <p:nvPicPr>
          <p:cNvPr id="3" name="Picture 2" descr="512694381.jpg"/>
          <p:cNvPicPr>
            <a:picLocks noChangeAspect="1"/>
          </p:cNvPicPr>
          <p:nvPr/>
        </p:nvPicPr>
        <p:blipFill rotWithShape="1">
          <a:blip r:embed="rId4">
            <a:extLst>
              <a:ext uri="{28A0092B-C50C-407E-A947-70E740481C1C}">
                <a14:useLocalDpi xmlns:a14="http://schemas.microsoft.com/office/drawing/2010/main" val="0"/>
              </a:ext>
            </a:extLst>
          </a:blip>
          <a:srcRect l="12592" r="10000" b="3128"/>
          <a:stretch/>
        </p:blipFill>
        <p:spPr>
          <a:xfrm>
            <a:off x="5508104" y="1772816"/>
            <a:ext cx="2722323" cy="2269688"/>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Questions</a:t>
            </a:r>
          </a:p>
        </p:txBody>
      </p:sp>
      <p:sp>
        <p:nvSpPr>
          <p:cNvPr id="5123" name="Content Placeholder 2"/>
          <p:cNvSpPr>
            <a:spLocks noGrp="1"/>
          </p:cNvSpPr>
          <p:nvPr>
            <p:ph idx="1"/>
          </p:nvPr>
        </p:nvSpPr>
        <p:spPr/>
        <p:txBody>
          <a:bodyPr/>
          <a:lstStyle/>
          <a:p>
            <a:r>
              <a:rPr lang="en-GB" altLang="en-US" sz="2800" dirty="0"/>
              <a:t>Please write on the sticky notes any questions that you would like to be answered by the end of the course.</a:t>
            </a:r>
          </a:p>
          <a:p>
            <a:pPr marL="0" indent="0">
              <a:buNone/>
            </a:pPr>
            <a:endParaRPr lang="en-GB" altLang="en-US" sz="2800" dirty="0"/>
          </a:p>
          <a:p>
            <a:endParaRPr lang="en-GB" altLang="en-US" sz="2800" dirty="0"/>
          </a:p>
        </p:txBody>
      </p:sp>
      <p:sp>
        <p:nvSpPr>
          <p:cNvPr id="4" name="Rectangle: Folded Corner 3">
            <a:extLst>
              <a:ext uri="{FF2B5EF4-FFF2-40B4-BE49-F238E27FC236}">
                <a16:creationId xmlns:a16="http://schemas.microsoft.com/office/drawing/2014/main" xmlns="" id="{C719DDB1-1B1C-4A6F-806B-8CDD197E7D37}"/>
              </a:ext>
            </a:extLst>
          </p:cNvPr>
          <p:cNvSpPr/>
          <p:nvPr/>
        </p:nvSpPr>
        <p:spPr>
          <a:xfrm rot="643455">
            <a:off x="3275856" y="2852936"/>
            <a:ext cx="3096344" cy="2736304"/>
          </a:xfrm>
          <a:prstGeom prst="foldedCorner">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Box 4">
            <a:extLst>
              <a:ext uri="{FF2B5EF4-FFF2-40B4-BE49-F238E27FC236}">
                <a16:creationId xmlns:a16="http://schemas.microsoft.com/office/drawing/2014/main" xmlns="" id="{E3FC080F-F318-4828-9F7B-F076A0287529}"/>
              </a:ext>
            </a:extLst>
          </p:cNvPr>
          <p:cNvSpPr txBox="1"/>
          <p:nvPr/>
        </p:nvSpPr>
        <p:spPr>
          <a:xfrm rot="666733">
            <a:off x="3707904" y="2956302"/>
            <a:ext cx="2376264" cy="830997"/>
          </a:xfrm>
          <a:prstGeom prst="rect">
            <a:avLst/>
          </a:prstGeom>
          <a:noFill/>
        </p:spPr>
        <p:txBody>
          <a:bodyPr wrap="square" rtlCol="0">
            <a:spAutoFit/>
          </a:bodyPr>
          <a:lstStyle/>
          <a:p>
            <a:r>
              <a:rPr lang="en-GB" dirty="0">
                <a:latin typeface="Comic Sans MS" panose="030F0702030302020204" pitchFamily="66" charset="0"/>
              </a:rPr>
              <a:t>My question is:</a:t>
            </a:r>
          </a:p>
          <a:p>
            <a:endParaRPr lang="en-GB" dirty="0">
              <a:latin typeface="+mn-lt"/>
            </a:endParaRPr>
          </a:p>
        </p:txBody>
      </p:sp>
    </p:spTree>
    <p:extLst>
      <p:ext uri="{BB962C8B-B14F-4D97-AF65-F5344CB8AC3E}">
        <p14:creationId xmlns:p14="http://schemas.microsoft.com/office/powerpoint/2010/main" val="297418651"/>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Extension Course Aims</a:t>
            </a:r>
          </a:p>
        </p:txBody>
      </p:sp>
      <p:sp>
        <p:nvSpPr>
          <p:cNvPr id="5123" name="Content Placeholder 2"/>
          <p:cNvSpPr>
            <a:spLocks noGrp="1"/>
          </p:cNvSpPr>
          <p:nvPr>
            <p:ph idx="1"/>
          </p:nvPr>
        </p:nvSpPr>
        <p:spPr/>
        <p:txBody>
          <a:bodyPr/>
          <a:lstStyle/>
          <a:p>
            <a:pPr marL="0" indent="0">
              <a:buNone/>
            </a:pPr>
            <a:r>
              <a:rPr lang="en-GB" altLang="en-US" sz="2800" dirty="0"/>
              <a:t>The aims of this course are to:</a:t>
            </a:r>
          </a:p>
          <a:p>
            <a:r>
              <a:rPr lang="en-GB" altLang="en-US" sz="2800" dirty="0"/>
              <a:t>review the syllabus requirements</a:t>
            </a:r>
          </a:p>
          <a:p>
            <a:r>
              <a:rPr lang="en-GB" altLang="en-US" sz="2800" dirty="0"/>
              <a:t>explore different teaching strategies</a:t>
            </a:r>
          </a:p>
          <a:p>
            <a:r>
              <a:rPr lang="en-GB" altLang="en-US" sz="2800" dirty="0"/>
              <a:t>develop planning strategies</a:t>
            </a:r>
          </a:p>
          <a:p>
            <a:r>
              <a:rPr lang="en-GB" altLang="en-US" sz="2800" dirty="0"/>
              <a:t>explore effective skills development strategies</a:t>
            </a:r>
          </a:p>
          <a:p>
            <a:r>
              <a:rPr lang="en-GB" altLang="en-US" sz="2800" dirty="0"/>
              <a:t>understand the assessment process</a:t>
            </a:r>
          </a:p>
          <a:p>
            <a:r>
              <a:rPr lang="en-GB" altLang="en-US" sz="2800" dirty="0"/>
              <a:t>explore the use of assessment documents to inform teaching</a:t>
            </a:r>
          </a:p>
          <a:p>
            <a:r>
              <a:rPr lang="en-GB" altLang="en-US" sz="2800" dirty="0"/>
              <a:t>explore syllabus updates</a:t>
            </a:r>
          </a:p>
          <a:p>
            <a:endParaRPr lang="en-GB" altLang="en-US" sz="2800" dirty="0"/>
          </a:p>
        </p:txBody>
      </p:sp>
    </p:spTree>
    <p:extLst>
      <p:ext uri="{BB962C8B-B14F-4D97-AF65-F5344CB8AC3E}">
        <p14:creationId xmlns:p14="http://schemas.microsoft.com/office/powerpoint/2010/main" val="74839028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2 – the syllabus</a:t>
            </a:r>
          </a:p>
        </p:txBody>
      </p:sp>
      <p:sp>
        <p:nvSpPr>
          <p:cNvPr id="5123" name="Content Placeholder 2"/>
          <p:cNvSpPr>
            <a:spLocks noGrp="1"/>
          </p:cNvSpPr>
          <p:nvPr>
            <p:ph idx="1"/>
          </p:nvPr>
        </p:nvSpPr>
        <p:spPr/>
        <p:txBody>
          <a:bodyPr/>
          <a:lstStyle/>
          <a:p>
            <a:pPr marL="0" indent="0">
              <a:buNone/>
            </a:pPr>
            <a:r>
              <a:rPr lang="en-GB" altLang="en-US" sz="2800" dirty="0"/>
              <a:t>The objectives of this session are to:</a:t>
            </a:r>
          </a:p>
          <a:p>
            <a:r>
              <a:rPr lang="en-GB" altLang="en-US" sz="2800" dirty="0"/>
              <a:t>explore areas of the syllabus you find challenging</a:t>
            </a:r>
          </a:p>
          <a:p>
            <a:r>
              <a:rPr lang="en-GB" altLang="en-US" sz="2800" dirty="0"/>
              <a:t>explore areas of the syllabus you are confident with</a:t>
            </a:r>
          </a:p>
          <a:p>
            <a:r>
              <a:rPr lang="en-GB" altLang="en-US" sz="2800" dirty="0"/>
              <a:t>support your colleagues by sharing best practise</a:t>
            </a:r>
          </a:p>
        </p:txBody>
      </p:sp>
    </p:spTree>
    <p:extLst>
      <p:ext uri="{BB962C8B-B14F-4D97-AF65-F5344CB8AC3E}">
        <p14:creationId xmlns:p14="http://schemas.microsoft.com/office/powerpoint/2010/main" val="2972521092"/>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Activity 1 – syllabus success</a:t>
            </a:r>
          </a:p>
        </p:txBody>
      </p:sp>
      <p:sp>
        <p:nvSpPr>
          <p:cNvPr id="4" name="Content Placeholder 3">
            <a:extLst>
              <a:ext uri="{FF2B5EF4-FFF2-40B4-BE49-F238E27FC236}">
                <a16:creationId xmlns:a16="http://schemas.microsoft.com/office/drawing/2014/main" xmlns="" id="{78B05212-29D0-4A3D-A806-AF19F9990BB2}"/>
              </a:ext>
            </a:extLst>
          </p:cNvPr>
          <p:cNvSpPr>
            <a:spLocks noGrp="1"/>
          </p:cNvSpPr>
          <p:nvPr>
            <p:ph idx="1"/>
          </p:nvPr>
        </p:nvSpPr>
        <p:spPr/>
        <p:txBody>
          <a:bodyPr/>
          <a:lstStyle/>
          <a:p>
            <a:pPr marL="0" indent="0">
              <a:buNone/>
            </a:pPr>
            <a:r>
              <a:rPr lang="en-GB" sz="2800" dirty="0"/>
              <a:t>You have 30 minutes for the following activities:</a:t>
            </a:r>
          </a:p>
          <a:p>
            <a:r>
              <a:rPr lang="en-GB" sz="2800" dirty="0"/>
              <a:t>Look at section 5 in the syllabus at the Assessment Objectives.</a:t>
            </a:r>
          </a:p>
          <a:p>
            <a:r>
              <a:rPr lang="en-GB" sz="2800" dirty="0"/>
              <a:t>Spend 5 minutes identifying two areas of the syllabus you find challenging to teach and the reasons for this.</a:t>
            </a:r>
          </a:p>
          <a:p>
            <a:r>
              <a:rPr lang="en-GB" sz="2800" dirty="0"/>
              <a:t>Spend 5 minutes identifying two areas of the syllabus you feel you teach most successfully and the reasons for this.</a:t>
            </a:r>
          </a:p>
          <a:p>
            <a:r>
              <a:rPr lang="en-GB" sz="2800" dirty="0"/>
              <a:t>Spend 20 minutes to share your pedagogy.</a:t>
            </a:r>
          </a:p>
        </p:txBody>
      </p:sp>
    </p:spTree>
    <p:extLst>
      <p:ext uri="{BB962C8B-B14F-4D97-AF65-F5344CB8AC3E}">
        <p14:creationId xmlns:p14="http://schemas.microsoft.com/office/powerpoint/2010/main" val="4106133252"/>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Session 3 – Initial Assessment</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pPr marL="0" indent="0">
              <a:buNone/>
            </a:pPr>
            <a:r>
              <a:rPr lang="en-GB" altLang="en-US" sz="2800" dirty="0"/>
              <a:t>The objectives of this session are to:</a:t>
            </a:r>
            <a:endParaRPr lang="en-GB" sz="2800" dirty="0"/>
          </a:p>
          <a:p>
            <a:r>
              <a:rPr lang="en-GB" sz="2800" dirty="0"/>
              <a:t>explore how to assess your learners skills at the beginning of a course</a:t>
            </a:r>
          </a:p>
          <a:p>
            <a:r>
              <a:rPr lang="en-GB" sz="2800" dirty="0"/>
              <a:t>develop an initial assessment</a:t>
            </a:r>
          </a:p>
        </p:txBody>
      </p:sp>
    </p:spTree>
    <p:extLst>
      <p:ext uri="{BB962C8B-B14F-4D97-AF65-F5344CB8AC3E}">
        <p14:creationId xmlns:p14="http://schemas.microsoft.com/office/powerpoint/2010/main" val="3446100191"/>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a:t>Learner strengths and weaknesses</a:t>
            </a:r>
          </a:p>
        </p:txBody>
      </p:sp>
      <p:sp>
        <p:nvSpPr>
          <p:cNvPr id="4" name="Content Placeholder 3">
            <a:extLst>
              <a:ext uri="{FF2B5EF4-FFF2-40B4-BE49-F238E27FC236}">
                <a16:creationId xmlns:a16="http://schemas.microsoft.com/office/drawing/2014/main" xmlns="" id="{7E4C87E0-2CA5-4071-9A75-8073CAB63632}"/>
              </a:ext>
            </a:extLst>
          </p:cNvPr>
          <p:cNvSpPr>
            <a:spLocks noGrp="1"/>
          </p:cNvSpPr>
          <p:nvPr>
            <p:ph idx="1"/>
          </p:nvPr>
        </p:nvSpPr>
        <p:spPr/>
        <p:txBody>
          <a:bodyPr/>
          <a:lstStyle/>
          <a:p>
            <a:r>
              <a:rPr lang="en-GB" sz="2800" dirty="0"/>
              <a:t>It is important to assess areas of strength and weakness in your learners’ knowledge at the beginning of a course.</a:t>
            </a:r>
          </a:p>
          <a:p>
            <a:pPr marL="0" indent="0">
              <a:buNone/>
            </a:pPr>
            <a:endParaRPr lang="en-GB" sz="2800" dirty="0"/>
          </a:p>
          <a:p>
            <a:r>
              <a:rPr lang="en-GB" sz="2800" dirty="0"/>
              <a:t>How do you check this?</a:t>
            </a:r>
          </a:p>
        </p:txBody>
      </p:sp>
    </p:spTree>
    <p:extLst>
      <p:ext uri="{BB962C8B-B14F-4D97-AF65-F5344CB8AC3E}">
        <p14:creationId xmlns:p14="http://schemas.microsoft.com/office/powerpoint/2010/main" val="2207299404"/>
      </p:ext>
    </p:extLst>
  </p:cSld>
  <p:clrMapOvr>
    <a:masterClrMapping/>
  </p:clrMapOvr>
  <p:transition spd="med">
    <p:fade/>
  </p:transition>
</p:sld>
</file>

<file path=ppt/theme/theme1.xml><?xml version="1.0" encoding="utf-8"?>
<a:theme xmlns:a="http://schemas.openxmlformats.org/drawingml/2006/main" name="ProfDev PPT 4x3 template">
  <a:themeElements>
    <a:clrScheme name="Generic 5-19-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0065BD"/>
      </a:hlink>
      <a:folHlink>
        <a:srgbClr val="003C64"/>
      </a:folHlink>
    </a:clrScheme>
    <a:fontScheme name="Generic 5-19">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eneric 5-19 1">
        <a:dk1>
          <a:srgbClr val="595959"/>
        </a:dk1>
        <a:lt1>
          <a:srgbClr val="FFFFFF"/>
        </a:lt1>
        <a:dk2>
          <a:srgbClr val="595959"/>
        </a:dk2>
        <a:lt2>
          <a:srgbClr val="F16F91"/>
        </a:lt2>
        <a:accent1>
          <a:srgbClr val="0065BD"/>
        </a:accent1>
        <a:accent2>
          <a:srgbClr val="83CFCA"/>
        </a:accent2>
        <a:accent3>
          <a:srgbClr val="FFFFFF"/>
        </a:accent3>
        <a:accent4>
          <a:srgbClr val="4B4B4B"/>
        </a:accent4>
        <a:accent5>
          <a:srgbClr val="AAB8DB"/>
        </a:accent5>
        <a:accent6>
          <a:srgbClr val="76BBB7"/>
        </a:accent6>
        <a:hlink>
          <a:srgbClr val="B4D88B"/>
        </a:hlink>
        <a:folHlink>
          <a:srgbClr val="FDC180"/>
        </a:folHlink>
      </a:clrScheme>
      <a:clrMap bg1="lt1" tx1="dk1" bg2="lt2" tx2="dk2" accent1="accent1" accent2="accent2" accent3="accent3" accent4="accent4" accent5="accent5" accent6="accent6" hlink="hlink" folHlink="folHlink"/>
    </a:extraClrScheme>
    <a:extraClrScheme>
      <a:clrScheme name="Generic 5-19 2">
        <a:dk1>
          <a:srgbClr val="595959"/>
        </a:dk1>
        <a:lt1>
          <a:srgbClr val="FFFFFF"/>
        </a:lt1>
        <a:dk2>
          <a:srgbClr val="595959"/>
        </a:dk2>
        <a:lt2>
          <a:srgbClr val="F16F91"/>
        </a:lt2>
        <a:accent1>
          <a:srgbClr val="00B0BA"/>
        </a:accent1>
        <a:accent2>
          <a:srgbClr val="9BCFFF"/>
        </a:accent2>
        <a:accent3>
          <a:srgbClr val="FFFFFF"/>
        </a:accent3>
        <a:accent4>
          <a:srgbClr val="4B4B4B"/>
        </a:accent4>
        <a:accent5>
          <a:srgbClr val="AAD4D9"/>
        </a:accent5>
        <a:accent6>
          <a:srgbClr val="8CBBE7"/>
        </a:accent6>
        <a:hlink>
          <a:srgbClr val="B4D88B"/>
        </a:hlink>
        <a:folHlink>
          <a:srgbClr val="FDC180"/>
        </a:folHlink>
      </a:clrScheme>
      <a:clrMap bg1="lt1" tx1="dk1" bg2="lt2" tx2="dk2" accent1="accent1" accent2="accent2" accent3="accent3" accent4="accent4" accent5="accent5" accent6="accent6" hlink="hlink" folHlink="folHlink"/>
    </a:extraClrScheme>
    <a:extraClrScheme>
      <a:clrScheme name="Generic 5-19 3">
        <a:dk1>
          <a:srgbClr val="595959"/>
        </a:dk1>
        <a:lt1>
          <a:srgbClr val="FFFFFF"/>
        </a:lt1>
        <a:dk2>
          <a:srgbClr val="595959"/>
        </a:dk2>
        <a:lt2>
          <a:srgbClr val="F16F91"/>
        </a:lt2>
        <a:accent1>
          <a:srgbClr val="58A618"/>
        </a:accent1>
        <a:accent2>
          <a:srgbClr val="9BCFFF"/>
        </a:accent2>
        <a:accent3>
          <a:srgbClr val="FFFFFF"/>
        </a:accent3>
        <a:accent4>
          <a:srgbClr val="4B4B4B"/>
        </a:accent4>
        <a:accent5>
          <a:srgbClr val="B4D0AB"/>
        </a:accent5>
        <a:accent6>
          <a:srgbClr val="8CBBE7"/>
        </a:accent6>
        <a:hlink>
          <a:srgbClr val="83CFCA"/>
        </a:hlink>
        <a:folHlink>
          <a:srgbClr val="FDC180"/>
        </a:folHlink>
      </a:clrScheme>
      <a:clrMap bg1="lt1" tx1="dk1" bg2="lt2" tx2="dk2" accent1="accent1" accent2="accent2" accent3="accent3" accent4="accent4" accent5="accent5" accent6="accent6" hlink="hlink" folHlink="folHlink"/>
    </a:extraClrScheme>
    <a:extraClrScheme>
      <a:clrScheme name="Generic 5-19 4">
        <a:dk1>
          <a:srgbClr val="595959"/>
        </a:dk1>
        <a:lt1>
          <a:srgbClr val="FFFFFF"/>
        </a:lt1>
        <a:dk2>
          <a:srgbClr val="595959"/>
        </a:dk2>
        <a:lt2>
          <a:srgbClr val="F16F91"/>
        </a:lt2>
        <a:accent1>
          <a:srgbClr val="E05206"/>
        </a:accent1>
        <a:accent2>
          <a:srgbClr val="83CFCA"/>
        </a:accent2>
        <a:accent3>
          <a:srgbClr val="FFFFFF"/>
        </a:accent3>
        <a:accent4>
          <a:srgbClr val="4B4B4B"/>
        </a:accent4>
        <a:accent5>
          <a:srgbClr val="EDB3AA"/>
        </a:accent5>
        <a:accent6>
          <a:srgbClr val="76BBB7"/>
        </a:accent6>
        <a:hlink>
          <a:srgbClr val="B4D88B"/>
        </a:hlink>
        <a:folHlink>
          <a:srgbClr val="9BCFFF"/>
        </a:folHlink>
      </a:clrScheme>
      <a:clrMap bg1="lt1" tx1="dk1" bg2="lt2" tx2="dk2" accent1="accent1" accent2="accent2" accent3="accent3" accent4="accent4" accent5="accent5" accent6="accent6" hlink="hlink" folHlink="folHlink"/>
    </a:extraClrScheme>
    <a:extraClrScheme>
      <a:clrScheme name="Generic 5-19 5">
        <a:dk1>
          <a:srgbClr val="595959"/>
        </a:dk1>
        <a:lt1>
          <a:srgbClr val="FFFFFF"/>
        </a:lt1>
        <a:dk2>
          <a:srgbClr val="595959"/>
        </a:dk2>
        <a:lt2>
          <a:srgbClr val="FDC180"/>
        </a:lt2>
        <a:accent1>
          <a:srgbClr val="C30045"/>
        </a:accent1>
        <a:accent2>
          <a:srgbClr val="83CFCA"/>
        </a:accent2>
        <a:accent3>
          <a:srgbClr val="FFFFFF"/>
        </a:accent3>
        <a:accent4>
          <a:srgbClr val="4B4B4B"/>
        </a:accent4>
        <a:accent5>
          <a:srgbClr val="DEAAB0"/>
        </a:accent5>
        <a:accent6>
          <a:srgbClr val="76BBB7"/>
        </a:accent6>
        <a:hlink>
          <a:srgbClr val="B4D88B"/>
        </a:hlink>
        <a:folHlink>
          <a:srgbClr val="9BCFFF"/>
        </a:folHlink>
      </a:clrScheme>
      <a:clrMap bg1="lt1" tx1="dk1" bg2="lt2" tx2="dk2" accent1="accent1" accent2="accent2" accent3="accent3" accent4="accent4" accent5="accent5" accent6="accent6" hlink="hlink" folHlink="folHlink"/>
    </a:extraClrScheme>
    <a:extraClrScheme>
      <a:clrScheme name="Generic 5-19 6">
        <a:dk1>
          <a:srgbClr val="595959"/>
        </a:dk1>
        <a:lt1>
          <a:srgbClr val="FFFFFF"/>
        </a:lt1>
        <a:dk2>
          <a:srgbClr val="595959"/>
        </a:dk2>
        <a:lt2>
          <a:srgbClr val="F16F91"/>
        </a:lt2>
        <a:accent1>
          <a:srgbClr val="6E267B"/>
        </a:accent1>
        <a:accent2>
          <a:srgbClr val="83CFCA"/>
        </a:accent2>
        <a:accent3>
          <a:srgbClr val="FFFFFF"/>
        </a:accent3>
        <a:accent4>
          <a:srgbClr val="4B4B4B"/>
        </a:accent4>
        <a:accent5>
          <a:srgbClr val="BAACBF"/>
        </a:accent5>
        <a:accent6>
          <a:srgbClr val="76BBB7"/>
        </a:accent6>
        <a:hlink>
          <a:srgbClr val="B4D88B"/>
        </a:hlink>
        <a:folHlink>
          <a:srgbClr val="FDC1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Core slides NEW BRANDING TEMPLATE FINAL V3" id="{C0DA4344-9C7B-4407-83FA-FB607CBD9FB7}" vid="{FE5B4943-42B8-4A8F-BBFD-FAFCE6638FED}"/>
    </a:ext>
  </a:extLst>
</a:theme>
</file>

<file path=ppt/theme/theme2.xml><?xml version="1.0" encoding="utf-8"?>
<a:theme xmlns:a="http://schemas.openxmlformats.org/drawingml/2006/main" name="Opening and closing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Core slides NEW BRANDING TEMPLATE FINAL V3" id="{C0DA4344-9C7B-4407-83FA-FB607CBD9FB7}" vid="{5C5A7A82-4B2D-4F3E-BBFC-0FF36F0DB371}"/>
    </a:ext>
  </a:extLst>
</a:theme>
</file>

<file path=ppt/theme/theme3.xml><?xml version="1.0" encoding="utf-8"?>
<a:theme xmlns:a="http://schemas.openxmlformats.org/drawingml/2006/main" name="Section divid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ore slides NEW BRANDING TEMPLATE FINAL V3" id="{C0DA4344-9C7B-4407-83FA-FB607CBD9FB7}" vid="{4A33AD03-FE23-4D40-BD7F-5103A8BC9087}"/>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Core slides NEW BRANDING TEMPLATE FINAL V3</Template>
  <TotalTime>3874</TotalTime>
  <Words>1353</Words>
  <Application>Microsoft Office PowerPoint</Application>
  <PresentationFormat>On-screen Show (4:3)</PresentationFormat>
  <Paragraphs>202</Paragraphs>
  <Slides>28</Slides>
  <Notes>26</Notes>
  <HiddenSlides>0</HiddenSlides>
  <MMClips>0</MMClips>
  <ScaleCrop>false</ScaleCrop>
  <HeadingPairs>
    <vt:vector size="4" baseType="variant">
      <vt:variant>
        <vt:lpstr>Theme</vt:lpstr>
      </vt:variant>
      <vt:variant>
        <vt:i4>3</vt:i4>
      </vt:variant>
      <vt:variant>
        <vt:lpstr>Slide Titles</vt:lpstr>
      </vt:variant>
      <vt:variant>
        <vt:i4>28</vt:i4>
      </vt:variant>
    </vt:vector>
  </HeadingPairs>
  <TitlesOfParts>
    <vt:vector size="31" baseType="lpstr">
      <vt:lpstr>ProfDev PPT 4x3 template</vt:lpstr>
      <vt:lpstr>Opening and closing slides</vt:lpstr>
      <vt:lpstr>Section dividers</vt:lpstr>
      <vt:lpstr>  Cambridge IGCSE English as a Second Language (0510) Extension training Day 1  </vt:lpstr>
      <vt:lpstr>Session 1 - Welcome and introductions </vt:lpstr>
      <vt:lpstr>Housekeeping</vt:lpstr>
      <vt:lpstr>Questions</vt:lpstr>
      <vt:lpstr>Extension Course Aims</vt:lpstr>
      <vt:lpstr>Session 2 – the syllabus</vt:lpstr>
      <vt:lpstr>Activity 1 – syllabus success</vt:lpstr>
      <vt:lpstr>Session 3 – Initial Assessment</vt:lpstr>
      <vt:lpstr>Learner strengths and weaknesses</vt:lpstr>
      <vt:lpstr>Activity 2 – designing an initial assessment</vt:lpstr>
      <vt:lpstr>Activity 2 Task</vt:lpstr>
      <vt:lpstr>Reviewing the initial assessment</vt:lpstr>
      <vt:lpstr>Closing the loop</vt:lpstr>
      <vt:lpstr>Break</vt:lpstr>
      <vt:lpstr>Session 4 - meeting the assessment objectives</vt:lpstr>
      <vt:lpstr>Meeting the assessment objectives</vt:lpstr>
      <vt:lpstr>Activity 3</vt:lpstr>
      <vt:lpstr>Lunch</vt:lpstr>
      <vt:lpstr>Session 5 – teaching approaches</vt:lpstr>
      <vt:lpstr>Activity 4 – in groups:</vt:lpstr>
      <vt:lpstr>Activity 4 </vt:lpstr>
      <vt:lpstr>Break </vt:lpstr>
      <vt:lpstr>Session 6 - Stretch and challenge </vt:lpstr>
      <vt:lpstr>Activity 5 - Stretch and challenge </vt:lpstr>
      <vt:lpstr>Support strategies – some examples</vt:lpstr>
      <vt:lpstr>Four Bs</vt:lpstr>
      <vt:lpstr>Plenary</vt:lpstr>
      <vt:lpstr>PowerPoint Presentation</vt:lpstr>
    </vt:vector>
  </TitlesOfParts>
  <Company>Cambridge Assessment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1 day  Extension training  IGCSE, English Second Language (0510)]  </dc:title>
  <dc:creator>Sally Burbeary</dc:creator>
  <cp:lastModifiedBy>Sarah Anderson</cp:lastModifiedBy>
  <cp:revision>89</cp:revision>
  <cp:lastPrinted>2018-01-24T11:11:56Z</cp:lastPrinted>
  <dcterms:created xsi:type="dcterms:W3CDTF">2018-01-08T13:58:57Z</dcterms:created>
  <dcterms:modified xsi:type="dcterms:W3CDTF">2018-01-26T10:53:16Z</dcterms:modified>
</cp:coreProperties>
</file>